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notesMasterIdLst>
    <p:notesMasterId r:id="rId13"/>
  </p:notesMasterIdLst>
  <p:sldIdLst>
    <p:sldId id="297" r:id="rId2"/>
    <p:sldId id="348" r:id="rId3"/>
    <p:sldId id="350" r:id="rId4"/>
    <p:sldId id="351" r:id="rId5"/>
    <p:sldId id="352" r:id="rId6"/>
    <p:sldId id="353" r:id="rId7"/>
    <p:sldId id="357" r:id="rId8"/>
    <p:sldId id="354" r:id="rId9"/>
    <p:sldId id="359" r:id="rId10"/>
    <p:sldId id="358" r:id="rId11"/>
    <p:sldId id="349" r:id="rId12"/>
  </p:sldIdLst>
  <p:sldSz cx="10975975" cy="6858000"/>
  <p:notesSz cx="6797675" cy="9928225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45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  <p15:guide id="3" orient="horz" pos="3127">
          <p15:clr>
            <a:srgbClr val="A4A3A4"/>
          </p15:clr>
        </p15:guide>
        <p15:guide id="4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DDA"/>
    <a:srgbClr val="D1D1D1"/>
    <a:srgbClr val="E6E6E6"/>
    <a:srgbClr val="F389A2"/>
    <a:srgbClr val="EF4858"/>
    <a:srgbClr val="F5822B"/>
    <a:srgbClr val="7D60A0"/>
    <a:srgbClr val="8846A3"/>
    <a:srgbClr val="50535C"/>
    <a:srgbClr val="7E3F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3792" autoAdjust="0"/>
  </p:normalViewPr>
  <p:slideViewPr>
    <p:cSldViewPr>
      <p:cViewPr varScale="1">
        <p:scale>
          <a:sx n="105" d="100"/>
          <a:sy n="105" d="100"/>
        </p:scale>
        <p:origin x="504" y="96"/>
      </p:cViewPr>
      <p:guideLst>
        <p:guide orient="horz" pos="2160"/>
        <p:guide pos="345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>
        <p:scale>
          <a:sx n="86" d="100"/>
          <a:sy n="86" d="100"/>
        </p:scale>
        <p:origin x="-3780" y="192"/>
      </p:cViewPr>
      <p:guideLst>
        <p:guide orient="horz" pos="2880"/>
        <p:guide pos="2160"/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3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9A569B9-EFDB-48A9-996F-F8FCAD022011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F5D4D7E6-2C62-4DBA-9B59-4135D94C9677}">
      <dgm:prSet phldrT="[Texto]" custT="1"/>
      <dgm:spPr>
        <a:xfrm>
          <a:off x="6951" y="1528606"/>
          <a:ext cx="2595135" cy="1345454"/>
        </a:xfr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s-AR" sz="240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Registrar operaciones pendientes</a:t>
          </a:r>
        </a:p>
      </dgm:t>
    </dgm:pt>
    <dgm:pt modelId="{7DD35642-97C5-46B6-8302-48225280E649}" type="parTrans" cxnId="{44AC2368-9B8E-4486-86D8-C4543430DD22}">
      <dgm:prSet/>
      <dgm:spPr/>
      <dgm:t>
        <a:bodyPr/>
        <a:lstStyle/>
        <a:p>
          <a:endParaRPr lang="es-AR"/>
        </a:p>
      </dgm:t>
    </dgm:pt>
    <dgm:pt modelId="{7F58C25C-2212-4F8F-BA4E-09D57809BC78}" type="sibTrans" cxnId="{44AC2368-9B8E-4486-86D8-C4543430DD22}">
      <dgm:prSet/>
      <dgm:spPr>
        <a:xfrm>
          <a:off x="2360492" y="1672277"/>
          <a:ext cx="454910" cy="484657"/>
        </a:xfrm>
        <a:solidFill>
          <a:srgbClr val="4F81BD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es-AR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13F79ACB-01B6-4404-8C87-757E6C88C328}">
      <dgm:prSet phldrT="[Texto]" custT="1"/>
      <dgm:spPr>
        <a:xfrm>
          <a:off x="2809730" y="1528606"/>
          <a:ext cx="2851563" cy="1345454"/>
        </a:xfr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s-AR" sz="240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Rendir administrativamente</a:t>
          </a:r>
        </a:p>
      </dgm:t>
    </dgm:pt>
    <dgm:pt modelId="{C6D3E516-76E5-410B-B374-49FA5F6B99D3}" type="parTrans" cxnId="{50BAC0E0-FD62-49D9-91CA-E075373C5189}">
      <dgm:prSet/>
      <dgm:spPr/>
      <dgm:t>
        <a:bodyPr/>
        <a:lstStyle/>
        <a:p>
          <a:endParaRPr lang="es-AR"/>
        </a:p>
      </dgm:t>
    </dgm:pt>
    <dgm:pt modelId="{93E1705B-BDD5-4366-9642-D861FB8D1E86}" type="sibTrans" cxnId="{50BAC0E0-FD62-49D9-91CA-E075373C5189}">
      <dgm:prSet/>
      <dgm:spPr>
        <a:xfrm>
          <a:off x="5395289" y="1672278"/>
          <a:ext cx="469325" cy="484659"/>
        </a:xfrm>
        <a:solidFill>
          <a:srgbClr val="4F81BD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es-AR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89CC11B8-015C-4444-9CBF-04ADDE971F77}" type="pres">
      <dgm:prSet presAssocID="{29A569B9-EFDB-48A9-996F-F8FCAD022011}" presName="Name0" presStyleCnt="0">
        <dgm:presLayoutVars>
          <dgm:dir/>
          <dgm:resizeHandles val="exact"/>
        </dgm:presLayoutVars>
      </dgm:prSet>
      <dgm:spPr/>
    </dgm:pt>
    <dgm:pt modelId="{5375AB42-33A1-4A30-8B41-92DAE96BDA9A}" type="pres">
      <dgm:prSet presAssocID="{F5D4D7E6-2C62-4DBA-9B59-4135D94C9677}" presName="node" presStyleLbl="node1" presStyleIdx="0" presStyleCnt="2" custScaleX="499922" custLinFactNeighborX="-30496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</dgm:pt>
    <dgm:pt modelId="{111E67A9-E103-4315-B6A3-8D379820E671}" type="pres">
      <dgm:prSet presAssocID="{7F58C25C-2212-4F8F-BA4E-09D57809BC78}" presName="sibTrans" presStyleLbl="sibTrans2D1" presStyleIdx="0" presStyleCnt="1" custScaleX="413364" custScaleY="376466" custLinFactY="-100000" custLinFactNeighborX="-98729" custLinFactNeighborY="-122720"/>
      <dgm:spPr>
        <a:prstGeom prst="rightArrow">
          <a:avLst>
            <a:gd name="adj1" fmla="val 60000"/>
            <a:gd name="adj2" fmla="val 50000"/>
          </a:avLst>
        </a:prstGeom>
      </dgm:spPr>
    </dgm:pt>
    <dgm:pt modelId="{90327B0E-6416-467D-BC11-9C3524B39D2F}" type="pres">
      <dgm:prSet presAssocID="{7F58C25C-2212-4F8F-BA4E-09D57809BC78}" presName="connectorText" presStyleLbl="sibTrans2D1" presStyleIdx="0" presStyleCnt="1"/>
      <dgm:spPr/>
    </dgm:pt>
    <dgm:pt modelId="{8DEBA28E-9010-4E89-AB11-40AE0FBCA9A2}" type="pres">
      <dgm:prSet presAssocID="{13F79ACB-01B6-4404-8C87-757E6C88C328}" presName="node" presStyleLbl="node1" presStyleIdx="1" presStyleCnt="2" custScaleX="549320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</dgm:pt>
  </dgm:ptLst>
  <dgm:cxnLst>
    <dgm:cxn modelId="{8AD0645F-2AF7-41D4-ADF3-5D0147C419D7}" type="presOf" srcId="{F5D4D7E6-2C62-4DBA-9B59-4135D94C9677}" destId="{5375AB42-33A1-4A30-8B41-92DAE96BDA9A}" srcOrd="0" destOrd="0" presId="urn:microsoft.com/office/officeart/2005/8/layout/process1"/>
    <dgm:cxn modelId="{44AC2368-9B8E-4486-86D8-C4543430DD22}" srcId="{29A569B9-EFDB-48A9-996F-F8FCAD022011}" destId="{F5D4D7E6-2C62-4DBA-9B59-4135D94C9677}" srcOrd="0" destOrd="0" parTransId="{7DD35642-97C5-46B6-8302-48225280E649}" sibTransId="{7F58C25C-2212-4F8F-BA4E-09D57809BC78}"/>
    <dgm:cxn modelId="{ABA6C14A-7678-4286-B71D-31359A0E124F}" type="presOf" srcId="{7F58C25C-2212-4F8F-BA4E-09D57809BC78}" destId="{90327B0E-6416-467D-BC11-9C3524B39D2F}" srcOrd="1" destOrd="0" presId="urn:microsoft.com/office/officeart/2005/8/layout/process1"/>
    <dgm:cxn modelId="{A8D1B57E-A058-4673-9049-5A023652173B}" type="presOf" srcId="{13F79ACB-01B6-4404-8C87-757E6C88C328}" destId="{8DEBA28E-9010-4E89-AB11-40AE0FBCA9A2}" srcOrd="0" destOrd="0" presId="urn:microsoft.com/office/officeart/2005/8/layout/process1"/>
    <dgm:cxn modelId="{9AD75EC4-F9D2-401D-B97D-E88ED428D519}" type="presOf" srcId="{7F58C25C-2212-4F8F-BA4E-09D57809BC78}" destId="{111E67A9-E103-4315-B6A3-8D379820E671}" srcOrd="0" destOrd="0" presId="urn:microsoft.com/office/officeart/2005/8/layout/process1"/>
    <dgm:cxn modelId="{2A1FDBC6-F7FA-45F6-A240-DA637764344F}" type="presOf" srcId="{29A569B9-EFDB-48A9-996F-F8FCAD022011}" destId="{89CC11B8-015C-4444-9CBF-04ADDE971F77}" srcOrd="0" destOrd="0" presId="urn:microsoft.com/office/officeart/2005/8/layout/process1"/>
    <dgm:cxn modelId="{50BAC0E0-FD62-49D9-91CA-E075373C5189}" srcId="{29A569B9-EFDB-48A9-996F-F8FCAD022011}" destId="{13F79ACB-01B6-4404-8C87-757E6C88C328}" srcOrd="1" destOrd="0" parTransId="{C6D3E516-76E5-410B-B374-49FA5F6B99D3}" sibTransId="{93E1705B-BDD5-4366-9642-D861FB8D1E86}"/>
    <dgm:cxn modelId="{E40E1A2E-266A-438E-8F8B-04FF90DD7D3A}" type="presParOf" srcId="{89CC11B8-015C-4444-9CBF-04ADDE971F77}" destId="{5375AB42-33A1-4A30-8B41-92DAE96BDA9A}" srcOrd="0" destOrd="0" presId="urn:microsoft.com/office/officeart/2005/8/layout/process1"/>
    <dgm:cxn modelId="{C0C0B6F6-2301-441A-8B81-5941DD113861}" type="presParOf" srcId="{89CC11B8-015C-4444-9CBF-04ADDE971F77}" destId="{111E67A9-E103-4315-B6A3-8D379820E671}" srcOrd="1" destOrd="0" presId="urn:microsoft.com/office/officeart/2005/8/layout/process1"/>
    <dgm:cxn modelId="{D6081D97-AA7E-4A10-B5B2-E45D578CEB44}" type="presParOf" srcId="{111E67A9-E103-4315-B6A3-8D379820E671}" destId="{90327B0E-6416-467D-BC11-9C3524B39D2F}" srcOrd="0" destOrd="0" presId="urn:microsoft.com/office/officeart/2005/8/layout/process1"/>
    <dgm:cxn modelId="{37F4D865-B3B8-41DD-A0E2-25126C2E4281}" type="presParOf" srcId="{89CC11B8-015C-4444-9CBF-04ADDE971F77}" destId="{8DEBA28E-9010-4E89-AB11-40AE0FBCA9A2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EADCB35-A9AC-41E6-8B7D-F887A3667C98}" type="doc">
      <dgm:prSet loTypeId="urn:microsoft.com/office/officeart/2005/8/layout/hierarchy1" loCatId="hierarchy" qsTypeId="urn:microsoft.com/office/officeart/2005/8/quickstyle/simple1#3" qsCatId="simple" csTypeId="urn:microsoft.com/office/officeart/2005/8/colors/accent1_2#3" csCatId="accent1" phldr="1"/>
      <dgm:spPr/>
      <dgm:t>
        <a:bodyPr/>
        <a:lstStyle/>
        <a:p>
          <a:endParaRPr lang="es-AR"/>
        </a:p>
      </dgm:t>
    </dgm:pt>
    <dgm:pt modelId="{C37B16F3-2916-474A-90F5-D9233813BE50}">
      <dgm:prSet phldrT="[Texto]"/>
      <dgm:spPr>
        <a:xfrm>
          <a:off x="1312112" y="116959"/>
          <a:ext cx="982917" cy="624152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s-AR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FR</a:t>
          </a:r>
        </a:p>
      </dgm:t>
    </dgm:pt>
    <dgm:pt modelId="{DED2076E-FDFD-458F-BE65-8ACB86FC91D2}" type="parTrans" cxnId="{2F445111-C9D9-4475-A276-12C382B21C7E}">
      <dgm:prSet/>
      <dgm:spPr/>
      <dgm:t>
        <a:bodyPr/>
        <a:lstStyle/>
        <a:p>
          <a:endParaRPr lang="es-AR"/>
        </a:p>
      </dgm:t>
    </dgm:pt>
    <dgm:pt modelId="{6269C0DC-C05C-4F78-BB36-C70F55E03417}" type="sibTrans" cxnId="{2F445111-C9D9-4475-A276-12C382B21C7E}">
      <dgm:prSet/>
      <dgm:spPr/>
      <dgm:t>
        <a:bodyPr/>
        <a:lstStyle/>
        <a:p>
          <a:endParaRPr lang="es-AR"/>
        </a:p>
      </dgm:t>
    </dgm:pt>
    <dgm:pt modelId="{19DE24AF-94CF-4A9F-9229-4F89D5A36FDD}">
      <dgm:prSet phldrT="[Texto]"/>
      <dgm:spPr>
        <a:xfrm>
          <a:off x="711440" y="1026976"/>
          <a:ext cx="982917" cy="624152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s-AR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FRI</a:t>
          </a:r>
        </a:p>
      </dgm:t>
    </dgm:pt>
    <dgm:pt modelId="{06E551E9-DCDD-4708-817D-5F6811A34D57}" type="parTrans" cxnId="{75FD944F-E093-4309-A76C-A135BC08C90D}">
      <dgm:prSet/>
      <dgm:spPr>
        <a:xfrm>
          <a:off x="1093686" y="637359"/>
          <a:ext cx="600671" cy="285865"/>
        </a:xfrm>
        <a:noFill/>
        <a:ln w="25400" cap="flat" cmpd="sng" algn="ctr">
          <a:solidFill>
            <a:srgbClr val="4F81BD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s-AR"/>
        </a:p>
      </dgm:t>
    </dgm:pt>
    <dgm:pt modelId="{C1DB42EB-27CF-4B3F-A94B-B8801763B6B4}" type="sibTrans" cxnId="{75FD944F-E093-4309-A76C-A135BC08C90D}">
      <dgm:prSet/>
      <dgm:spPr/>
      <dgm:t>
        <a:bodyPr/>
        <a:lstStyle/>
        <a:p>
          <a:endParaRPr lang="es-AR"/>
        </a:p>
      </dgm:t>
    </dgm:pt>
    <dgm:pt modelId="{7E025565-194A-4814-B43D-B5AE0459E9C1}">
      <dgm:prSet phldrT="[Texto]"/>
      <dgm:spPr>
        <a:xfrm>
          <a:off x="110769" y="1936994"/>
          <a:ext cx="982917" cy="624152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s-AR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CC</a:t>
          </a:r>
        </a:p>
      </dgm:t>
    </dgm:pt>
    <dgm:pt modelId="{101CE8B5-D1C0-4D2D-A907-9DF3448677EA}" type="parTrans" cxnId="{4555DCF9-6F90-4112-918B-6A3FA1715083}">
      <dgm:prSet/>
      <dgm:spPr>
        <a:xfrm>
          <a:off x="493014" y="1547377"/>
          <a:ext cx="600671" cy="285865"/>
        </a:xfrm>
        <a:noFill/>
        <a:ln w="254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s-AR"/>
        </a:p>
      </dgm:t>
    </dgm:pt>
    <dgm:pt modelId="{B1625049-0054-45CE-BE04-DA39FDD2A70B}" type="sibTrans" cxnId="{4555DCF9-6F90-4112-918B-6A3FA1715083}">
      <dgm:prSet/>
      <dgm:spPr/>
      <dgm:t>
        <a:bodyPr/>
        <a:lstStyle/>
        <a:p>
          <a:endParaRPr lang="es-AR"/>
        </a:p>
      </dgm:t>
    </dgm:pt>
    <dgm:pt modelId="{5A652561-8903-4DAC-960C-9F407FBDBA94}">
      <dgm:prSet phldrT="[Texto]"/>
      <dgm:spPr>
        <a:xfrm>
          <a:off x="1312112" y="1936994"/>
          <a:ext cx="982917" cy="624152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s-AR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CC</a:t>
          </a:r>
        </a:p>
      </dgm:t>
    </dgm:pt>
    <dgm:pt modelId="{7F1C5505-7B5F-42EB-9E12-403B070637B4}" type="parTrans" cxnId="{44B027B3-7AD2-4D62-B9BC-E20CE6F1D1BD}">
      <dgm:prSet/>
      <dgm:spPr>
        <a:xfrm>
          <a:off x="1093686" y="1547377"/>
          <a:ext cx="600671" cy="285865"/>
        </a:xfrm>
        <a:noFill/>
        <a:ln w="254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s-AR"/>
        </a:p>
      </dgm:t>
    </dgm:pt>
    <dgm:pt modelId="{61D9F5EB-B110-4F11-A131-355972DFD1D5}" type="sibTrans" cxnId="{44B027B3-7AD2-4D62-B9BC-E20CE6F1D1BD}">
      <dgm:prSet/>
      <dgm:spPr/>
      <dgm:t>
        <a:bodyPr/>
        <a:lstStyle/>
        <a:p>
          <a:endParaRPr lang="es-AR"/>
        </a:p>
      </dgm:t>
    </dgm:pt>
    <dgm:pt modelId="{4296ED43-60EB-4923-9A4C-4136FC47A561}">
      <dgm:prSet phldrT="[Texto]"/>
      <dgm:spPr>
        <a:xfrm>
          <a:off x="1912784" y="1026976"/>
          <a:ext cx="982917" cy="624152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s-AR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CC</a:t>
          </a:r>
        </a:p>
      </dgm:t>
    </dgm:pt>
    <dgm:pt modelId="{B8744E07-9F8D-478F-ACDD-58A66F861CAB}" type="parTrans" cxnId="{61DD1DC1-3C63-4E25-A06D-6DF3AF606617}">
      <dgm:prSet/>
      <dgm:spPr>
        <a:xfrm>
          <a:off x="1694358" y="637359"/>
          <a:ext cx="600671" cy="285865"/>
        </a:xfrm>
        <a:noFill/>
        <a:ln w="25400" cap="flat" cmpd="sng" algn="ctr">
          <a:solidFill>
            <a:srgbClr val="4F81BD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s-AR"/>
        </a:p>
      </dgm:t>
    </dgm:pt>
    <dgm:pt modelId="{00104DC8-F592-47EB-9198-DCAB32F732B9}" type="sibTrans" cxnId="{61DD1DC1-3C63-4E25-A06D-6DF3AF606617}">
      <dgm:prSet/>
      <dgm:spPr/>
      <dgm:t>
        <a:bodyPr/>
        <a:lstStyle/>
        <a:p>
          <a:endParaRPr lang="es-AR"/>
        </a:p>
      </dgm:t>
    </dgm:pt>
    <dgm:pt modelId="{0F54EF7D-FEB2-4CFA-97E2-3F02D83D8EE1}" type="pres">
      <dgm:prSet presAssocID="{6EADCB35-A9AC-41E6-8B7D-F887A3667C98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6F9722E9-A50C-4EC9-A101-FE54AB0E32C5}" type="pres">
      <dgm:prSet presAssocID="{C37B16F3-2916-474A-90F5-D9233813BE50}" presName="hierRoot1" presStyleCnt="0"/>
      <dgm:spPr/>
    </dgm:pt>
    <dgm:pt modelId="{81B5573F-90AC-4AD5-89F6-F78FA7C95FA8}" type="pres">
      <dgm:prSet presAssocID="{C37B16F3-2916-474A-90F5-D9233813BE50}" presName="composite" presStyleCnt="0"/>
      <dgm:spPr/>
    </dgm:pt>
    <dgm:pt modelId="{E456E6E0-98FF-4E14-9088-9DEFBF360E37}" type="pres">
      <dgm:prSet presAssocID="{C37B16F3-2916-474A-90F5-D9233813BE50}" presName="background" presStyleLbl="node0" presStyleIdx="0" presStyleCnt="1"/>
      <dgm:spPr>
        <a:xfrm>
          <a:off x="1202899" y="13206"/>
          <a:ext cx="982917" cy="624152"/>
        </a:xfrm>
        <a:prstGeom prst="roundRect">
          <a:avLst>
            <a:gd name="adj" fmla="val 10000"/>
          </a:avLst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</dgm:pt>
    <dgm:pt modelId="{6474934A-5566-487F-BB93-FEA430F24D41}" type="pres">
      <dgm:prSet presAssocID="{C37B16F3-2916-474A-90F5-D9233813BE50}" presName="text" presStyleLbl="fgAcc0" presStyleIdx="0" presStyleCnt="1">
        <dgm:presLayoutVars>
          <dgm:chPref val="3"/>
        </dgm:presLayoutVars>
      </dgm:prSet>
      <dgm:spPr>
        <a:prstGeom prst="roundRect">
          <a:avLst>
            <a:gd name="adj" fmla="val 10000"/>
          </a:avLst>
        </a:prstGeom>
      </dgm:spPr>
    </dgm:pt>
    <dgm:pt modelId="{71413ABD-5EA7-4392-9FC4-6F28F86B80DE}" type="pres">
      <dgm:prSet presAssocID="{C37B16F3-2916-474A-90F5-D9233813BE50}" presName="hierChild2" presStyleCnt="0"/>
      <dgm:spPr/>
    </dgm:pt>
    <dgm:pt modelId="{AEDC0F3D-19A0-4AD7-B68C-79B4A52BCDE3}" type="pres">
      <dgm:prSet presAssocID="{06E551E9-DCDD-4708-817D-5F6811A34D57}" presName="Name10" presStyleLbl="parChTrans1D2" presStyleIdx="0" presStyleCnt="2"/>
      <dgm:spPr>
        <a:custGeom>
          <a:avLst/>
          <a:gdLst/>
          <a:ahLst/>
          <a:cxnLst/>
          <a:rect l="0" t="0" r="0" b="0"/>
          <a:pathLst>
            <a:path>
              <a:moveTo>
                <a:pt x="600671" y="0"/>
              </a:moveTo>
              <a:lnTo>
                <a:pt x="600671" y="194808"/>
              </a:lnTo>
              <a:lnTo>
                <a:pt x="0" y="194808"/>
              </a:lnTo>
              <a:lnTo>
                <a:pt x="0" y="285865"/>
              </a:lnTo>
            </a:path>
          </a:pathLst>
        </a:custGeom>
      </dgm:spPr>
    </dgm:pt>
    <dgm:pt modelId="{1781DAD6-73EA-49CF-A781-801F54C5EAFA}" type="pres">
      <dgm:prSet presAssocID="{19DE24AF-94CF-4A9F-9229-4F89D5A36FDD}" presName="hierRoot2" presStyleCnt="0"/>
      <dgm:spPr/>
    </dgm:pt>
    <dgm:pt modelId="{BA84D590-441D-4085-92E6-CE22E309046E}" type="pres">
      <dgm:prSet presAssocID="{19DE24AF-94CF-4A9F-9229-4F89D5A36FDD}" presName="composite2" presStyleCnt="0"/>
      <dgm:spPr/>
    </dgm:pt>
    <dgm:pt modelId="{03689B6D-6315-4982-A1E6-572F41669D73}" type="pres">
      <dgm:prSet presAssocID="{19DE24AF-94CF-4A9F-9229-4F89D5A36FDD}" presName="background2" presStyleLbl="node2" presStyleIdx="0" presStyleCnt="2"/>
      <dgm:spPr>
        <a:xfrm>
          <a:off x="602227" y="923224"/>
          <a:ext cx="982917" cy="624152"/>
        </a:xfrm>
        <a:prstGeom prst="roundRect">
          <a:avLst>
            <a:gd name="adj" fmla="val 10000"/>
          </a:avLst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</dgm:pt>
    <dgm:pt modelId="{662E09A4-2207-4B47-BB2C-1E7599A9DBAD}" type="pres">
      <dgm:prSet presAssocID="{19DE24AF-94CF-4A9F-9229-4F89D5A36FDD}" presName="text2" presStyleLbl="fgAcc2" presStyleIdx="0" presStyleCnt="2">
        <dgm:presLayoutVars>
          <dgm:chPref val="3"/>
        </dgm:presLayoutVars>
      </dgm:prSet>
      <dgm:spPr>
        <a:prstGeom prst="roundRect">
          <a:avLst>
            <a:gd name="adj" fmla="val 10000"/>
          </a:avLst>
        </a:prstGeom>
      </dgm:spPr>
    </dgm:pt>
    <dgm:pt modelId="{E1E604F1-B43D-43FD-9597-6CD2D3D1D538}" type="pres">
      <dgm:prSet presAssocID="{19DE24AF-94CF-4A9F-9229-4F89D5A36FDD}" presName="hierChild3" presStyleCnt="0"/>
      <dgm:spPr/>
    </dgm:pt>
    <dgm:pt modelId="{AB538811-1F46-40A1-8E56-DB9AD35D248F}" type="pres">
      <dgm:prSet presAssocID="{101CE8B5-D1C0-4D2D-A907-9DF3448677EA}" presName="Name17" presStyleLbl="parChTrans1D3" presStyleIdx="0" presStyleCnt="2"/>
      <dgm:spPr>
        <a:custGeom>
          <a:avLst/>
          <a:gdLst/>
          <a:ahLst/>
          <a:cxnLst/>
          <a:rect l="0" t="0" r="0" b="0"/>
          <a:pathLst>
            <a:path>
              <a:moveTo>
                <a:pt x="600671" y="0"/>
              </a:moveTo>
              <a:lnTo>
                <a:pt x="600671" y="194808"/>
              </a:lnTo>
              <a:lnTo>
                <a:pt x="0" y="194808"/>
              </a:lnTo>
              <a:lnTo>
                <a:pt x="0" y="285865"/>
              </a:lnTo>
            </a:path>
          </a:pathLst>
        </a:custGeom>
      </dgm:spPr>
    </dgm:pt>
    <dgm:pt modelId="{0B2B9446-EF36-4981-9D9B-ED9643A1A179}" type="pres">
      <dgm:prSet presAssocID="{7E025565-194A-4814-B43D-B5AE0459E9C1}" presName="hierRoot3" presStyleCnt="0"/>
      <dgm:spPr/>
    </dgm:pt>
    <dgm:pt modelId="{D3B97BEF-0DE1-4D15-BAB1-37C410EF1773}" type="pres">
      <dgm:prSet presAssocID="{7E025565-194A-4814-B43D-B5AE0459E9C1}" presName="composite3" presStyleCnt="0"/>
      <dgm:spPr/>
    </dgm:pt>
    <dgm:pt modelId="{EC241AD1-22EA-4703-A9A7-9C90464669A1}" type="pres">
      <dgm:prSet presAssocID="{7E025565-194A-4814-B43D-B5AE0459E9C1}" presName="background3" presStyleLbl="node3" presStyleIdx="0" presStyleCnt="2"/>
      <dgm:spPr>
        <a:xfrm>
          <a:off x="1556" y="1833242"/>
          <a:ext cx="982917" cy="624152"/>
        </a:xfrm>
        <a:prstGeom prst="roundRect">
          <a:avLst>
            <a:gd name="adj" fmla="val 10000"/>
          </a:avLst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</dgm:pt>
    <dgm:pt modelId="{833A69BD-6BFE-48C9-8499-6553A4B159D1}" type="pres">
      <dgm:prSet presAssocID="{7E025565-194A-4814-B43D-B5AE0459E9C1}" presName="text3" presStyleLbl="fgAcc3" presStyleIdx="0" presStyleCnt="2">
        <dgm:presLayoutVars>
          <dgm:chPref val="3"/>
        </dgm:presLayoutVars>
      </dgm:prSet>
      <dgm:spPr>
        <a:prstGeom prst="roundRect">
          <a:avLst>
            <a:gd name="adj" fmla="val 10000"/>
          </a:avLst>
        </a:prstGeom>
      </dgm:spPr>
    </dgm:pt>
    <dgm:pt modelId="{1AA05A0D-04A8-4D95-B7B7-610B6211F81D}" type="pres">
      <dgm:prSet presAssocID="{7E025565-194A-4814-B43D-B5AE0459E9C1}" presName="hierChild4" presStyleCnt="0"/>
      <dgm:spPr/>
    </dgm:pt>
    <dgm:pt modelId="{914CD5FD-CC7E-4BCC-A8B6-22EB7AAB71FE}" type="pres">
      <dgm:prSet presAssocID="{7F1C5505-7B5F-42EB-9E12-403B070637B4}" presName="Name17" presStyleLbl="parChTrans1D3" presStyleIdx="1" presStyleCnt="2"/>
      <dgm:spPr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4808"/>
              </a:lnTo>
              <a:lnTo>
                <a:pt x="600671" y="194808"/>
              </a:lnTo>
              <a:lnTo>
                <a:pt x="600671" y="285865"/>
              </a:lnTo>
            </a:path>
          </a:pathLst>
        </a:custGeom>
      </dgm:spPr>
    </dgm:pt>
    <dgm:pt modelId="{55F7780F-C80D-4478-9E0F-E2DED6B9CF99}" type="pres">
      <dgm:prSet presAssocID="{5A652561-8903-4DAC-960C-9F407FBDBA94}" presName="hierRoot3" presStyleCnt="0"/>
      <dgm:spPr/>
    </dgm:pt>
    <dgm:pt modelId="{54B5A3AB-41A4-4FD6-90B4-4D6D2BDCF8C3}" type="pres">
      <dgm:prSet presAssocID="{5A652561-8903-4DAC-960C-9F407FBDBA94}" presName="composite3" presStyleCnt="0"/>
      <dgm:spPr/>
    </dgm:pt>
    <dgm:pt modelId="{11AC5133-1DE6-472A-B8D0-4B55701E3AB1}" type="pres">
      <dgm:prSet presAssocID="{5A652561-8903-4DAC-960C-9F407FBDBA94}" presName="background3" presStyleLbl="node3" presStyleIdx="1" presStyleCnt="2"/>
      <dgm:spPr>
        <a:xfrm>
          <a:off x="1202899" y="1833242"/>
          <a:ext cx="982917" cy="624152"/>
        </a:xfrm>
        <a:prstGeom prst="roundRect">
          <a:avLst>
            <a:gd name="adj" fmla="val 10000"/>
          </a:avLst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</dgm:pt>
    <dgm:pt modelId="{0AAC193C-E9A1-4F8A-8ADB-1DD180DBF802}" type="pres">
      <dgm:prSet presAssocID="{5A652561-8903-4DAC-960C-9F407FBDBA94}" presName="text3" presStyleLbl="fgAcc3" presStyleIdx="1" presStyleCnt="2">
        <dgm:presLayoutVars>
          <dgm:chPref val="3"/>
        </dgm:presLayoutVars>
      </dgm:prSet>
      <dgm:spPr>
        <a:prstGeom prst="roundRect">
          <a:avLst>
            <a:gd name="adj" fmla="val 10000"/>
          </a:avLst>
        </a:prstGeom>
      </dgm:spPr>
    </dgm:pt>
    <dgm:pt modelId="{CBB1D98F-EC9B-4F42-954F-E05564DF69F4}" type="pres">
      <dgm:prSet presAssocID="{5A652561-8903-4DAC-960C-9F407FBDBA94}" presName="hierChild4" presStyleCnt="0"/>
      <dgm:spPr/>
    </dgm:pt>
    <dgm:pt modelId="{92A2103A-F8BE-424E-BF67-CADBC61A9171}" type="pres">
      <dgm:prSet presAssocID="{B8744E07-9F8D-478F-ACDD-58A66F861CAB}" presName="Name10" presStyleLbl="parChTrans1D2" presStyleIdx="1" presStyleCnt="2"/>
      <dgm:spPr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4808"/>
              </a:lnTo>
              <a:lnTo>
                <a:pt x="600671" y="194808"/>
              </a:lnTo>
              <a:lnTo>
                <a:pt x="600671" y="285865"/>
              </a:lnTo>
            </a:path>
          </a:pathLst>
        </a:custGeom>
      </dgm:spPr>
    </dgm:pt>
    <dgm:pt modelId="{F41A39E0-8D20-4961-A710-29102E520DBA}" type="pres">
      <dgm:prSet presAssocID="{4296ED43-60EB-4923-9A4C-4136FC47A561}" presName="hierRoot2" presStyleCnt="0"/>
      <dgm:spPr/>
    </dgm:pt>
    <dgm:pt modelId="{5A12436C-713A-408A-B9DC-F160CA097FB0}" type="pres">
      <dgm:prSet presAssocID="{4296ED43-60EB-4923-9A4C-4136FC47A561}" presName="composite2" presStyleCnt="0"/>
      <dgm:spPr/>
    </dgm:pt>
    <dgm:pt modelId="{13903756-12BC-43E1-9221-325F1E3D5EBB}" type="pres">
      <dgm:prSet presAssocID="{4296ED43-60EB-4923-9A4C-4136FC47A561}" presName="background2" presStyleLbl="node2" presStyleIdx="1" presStyleCnt="2"/>
      <dgm:spPr>
        <a:xfrm>
          <a:off x="1803571" y="923224"/>
          <a:ext cx="982917" cy="624152"/>
        </a:xfrm>
        <a:prstGeom prst="roundRect">
          <a:avLst>
            <a:gd name="adj" fmla="val 10000"/>
          </a:avLst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</dgm:pt>
    <dgm:pt modelId="{0BA03CF7-DEF5-4B96-A8C4-C8DDBC8C8598}" type="pres">
      <dgm:prSet presAssocID="{4296ED43-60EB-4923-9A4C-4136FC47A561}" presName="text2" presStyleLbl="fgAcc2" presStyleIdx="1" presStyleCnt="2">
        <dgm:presLayoutVars>
          <dgm:chPref val="3"/>
        </dgm:presLayoutVars>
      </dgm:prSet>
      <dgm:spPr>
        <a:prstGeom prst="roundRect">
          <a:avLst>
            <a:gd name="adj" fmla="val 10000"/>
          </a:avLst>
        </a:prstGeom>
      </dgm:spPr>
    </dgm:pt>
    <dgm:pt modelId="{8B521AB8-A4A6-4565-A934-0CC140553E79}" type="pres">
      <dgm:prSet presAssocID="{4296ED43-60EB-4923-9A4C-4136FC47A561}" presName="hierChild3" presStyleCnt="0"/>
      <dgm:spPr/>
    </dgm:pt>
  </dgm:ptLst>
  <dgm:cxnLst>
    <dgm:cxn modelId="{C8C8410F-C255-4FB3-AF0C-CAA30BEC5823}" type="presOf" srcId="{C37B16F3-2916-474A-90F5-D9233813BE50}" destId="{6474934A-5566-487F-BB93-FEA430F24D41}" srcOrd="0" destOrd="0" presId="urn:microsoft.com/office/officeart/2005/8/layout/hierarchy1"/>
    <dgm:cxn modelId="{2F445111-C9D9-4475-A276-12C382B21C7E}" srcId="{6EADCB35-A9AC-41E6-8B7D-F887A3667C98}" destId="{C37B16F3-2916-474A-90F5-D9233813BE50}" srcOrd="0" destOrd="0" parTransId="{DED2076E-FDFD-458F-BE65-8ACB86FC91D2}" sibTransId="{6269C0DC-C05C-4F78-BB36-C70F55E03417}"/>
    <dgm:cxn modelId="{3E733D61-43D3-4987-B238-9259631AC237}" type="presOf" srcId="{4296ED43-60EB-4923-9A4C-4136FC47A561}" destId="{0BA03CF7-DEF5-4B96-A8C4-C8DDBC8C8598}" srcOrd="0" destOrd="0" presId="urn:microsoft.com/office/officeart/2005/8/layout/hierarchy1"/>
    <dgm:cxn modelId="{ED7ADA68-ECF3-43FD-AD4C-122DF6E49764}" type="presOf" srcId="{6EADCB35-A9AC-41E6-8B7D-F887A3667C98}" destId="{0F54EF7D-FEB2-4CFA-97E2-3F02D83D8EE1}" srcOrd="0" destOrd="0" presId="urn:microsoft.com/office/officeart/2005/8/layout/hierarchy1"/>
    <dgm:cxn modelId="{75FD944F-E093-4309-A76C-A135BC08C90D}" srcId="{C37B16F3-2916-474A-90F5-D9233813BE50}" destId="{19DE24AF-94CF-4A9F-9229-4F89D5A36FDD}" srcOrd="0" destOrd="0" parTransId="{06E551E9-DCDD-4708-817D-5F6811A34D57}" sibTransId="{C1DB42EB-27CF-4B3F-A94B-B8801763B6B4}"/>
    <dgm:cxn modelId="{C21C4673-AE2C-487D-BFB6-9F64B40C919A}" type="presOf" srcId="{7F1C5505-7B5F-42EB-9E12-403B070637B4}" destId="{914CD5FD-CC7E-4BCC-A8B6-22EB7AAB71FE}" srcOrd="0" destOrd="0" presId="urn:microsoft.com/office/officeart/2005/8/layout/hierarchy1"/>
    <dgm:cxn modelId="{DD364498-14F9-4AE8-B6F6-E8564EA74060}" type="presOf" srcId="{7E025565-194A-4814-B43D-B5AE0459E9C1}" destId="{833A69BD-6BFE-48C9-8499-6553A4B159D1}" srcOrd="0" destOrd="0" presId="urn:microsoft.com/office/officeart/2005/8/layout/hierarchy1"/>
    <dgm:cxn modelId="{C241E69F-60C8-40FC-81F6-4D941110CA0D}" type="presOf" srcId="{101CE8B5-D1C0-4D2D-A907-9DF3448677EA}" destId="{AB538811-1F46-40A1-8E56-DB9AD35D248F}" srcOrd="0" destOrd="0" presId="urn:microsoft.com/office/officeart/2005/8/layout/hierarchy1"/>
    <dgm:cxn modelId="{796481A1-3161-41C1-AD27-0E21C6361C87}" type="presOf" srcId="{5A652561-8903-4DAC-960C-9F407FBDBA94}" destId="{0AAC193C-E9A1-4F8A-8ADB-1DD180DBF802}" srcOrd="0" destOrd="0" presId="urn:microsoft.com/office/officeart/2005/8/layout/hierarchy1"/>
    <dgm:cxn modelId="{7E7E87A4-7961-4B8C-B127-F48D7FB60293}" type="presOf" srcId="{19DE24AF-94CF-4A9F-9229-4F89D5A36FDD}" destId="{662E09A4-2207-4B47-BB2C-1E7599A9DBAD}" srcOrd="0" destOrd="0" presId="urn:microsoft.com/office/officeart/2005/8/layout/hierarchy1"/>
    <dgm:cxn modelId="{44B027B3-7AD2-4D62-B9BC-E20CE6F1D1BD}" srcId="{19DE24AF-94CF-4A9F-9229-4F89D5A36FDD}" destId="{5A652561-8903-4DAC-960C-9F407FBDBA94}" srcOrd="1" destOrd="0" parTransId="{7F1C5505-7B5F-42EB-9E12-403B070637B4}" sibTransId="{61D9F5EB-B110-4F11-A131-355972DFD1D5}"/>
    <dgm:cxn modelId="{61DD1DC1-3C63-4E25-A06D-6DF3AF606617}" srcId="{C37B16F3-2916-474A-90F5-D9233813BE50}" destId="{4296ED43-60EB-4923-9A4C-4136FC47A561}" srcOrd="1" destOrd="0" parTransId="{B8744E07-9F8D-478F-ACDD-58A66F861CAB}" sibTransId="{00104DC8-F592-47EB-9198-DCAB32F732B9}"/>
    <dgm:cxn modelId="{4961F1D6-850C-4D8C-8F19-08E4B3EE9002}" type="presOf" srcId="{B8744E07-9F8D-478F-ACDD-58A66F861CAB}" destId="{92A2103A-F8BE-424E-BF67-CADBC61A9171}" srcOrd="0" destOrd="0" presId="urn:microsoft.com/office/officeart/2005/8/layout/hierarchy1"/>
    <dgm:cxn modelId="{4555DCF9-6F90-4112-918B-6A3FA1715083}" srcId="{19DE24AF-94CF-4A9F-9229-4F89D5A36FDD}" destId="{7E025565-194A-4814-B43D-B5AE0459E9C1}" srcOrd="0" destOrd="0" parTransId="{101CE8B5-D1C0-4D2D-A907-9DF3448677EA}" sibTransId="{B1625049-0054-45CE-BE04-DA39FDD2A70B}"/>
    <dgm:cxn modelId="{A91D3EFF-5BC1-47E3-BCA3-A18BE4F79679}" type="presOf" srcId="{06E551E9-DCDD-4708-817D-5F6811A34D57}" destId="{AEDC0F3D-19A0-4AD7-B68C-79B4A52BCDE3}" srcOrd="0" destOrd="0" presId="urn:microsoft.com/office/officeart/2005/8/layout/hierarchy1"/>
    <dgm:cxn modelId="{79BB454C-DB33-4E17-95C4-956666EE6389}" type="presParOf" srcId="{0F54EF7D-FEB2-4CFA-97E2-3F02D83D8EE1}" destId="{6F9722E9-A50C-4EC9-A101-FE54AB0E32C5}" srcOrd="0" destOrd="0" presId="urn:microsoft.com/office/officeart/2005/8/layout/hierarchy1"/>
    <dgm:cxn modelId="{BE91C487-F784-4F5E-A1EF-47527841DF0F}" type="presParOf" srcId="{6F9722E9-A50C-4EC9-A101-FE54AB0E32C5}" destId="{81B5573F-90AC-4AD5-89F6-F78FA7C95FA8}" srcOrd="0" destOrd="0" presId="urn:microsoft.com/office/officeart/2005/8/layout/hierarchy1"/>
    <dgm:cxn modelId="{51B523A5-7AD3-45D3-A2BB-A41D27937593}" type="presParOf" srcId="{81B5573F-90AC-4AD5-89F6-F78FA7C95FA8}" destId="{E456E6E0-98FF-4E14-9088-9DEFBF360E37}" srcOrd="0" destOrd="0" presId="urn:microsoft.com/office/officeart/2005/8/layout/hierarchy1"/>
    <dgm:cxn modelId="{83EFAD0B-1860-4DAE-9972-3B83DAC3B2DF}" type="presParOf" srcId="{81B5573F-90AC-4AD5-89F6-F78FA7C95FA8}" destId="{6474934A-5566-487F-BB93-FEA430F24D41}" srcOrd="1" destOrd="0" presId="urn:microsoft.com/office/officeart/2005/8/layout/hierarchy1"/>
    <dgm:cxn modelId="{5C5B2353-40A1-406B-A0DA-76F25A95DAFB}" type="presParOf" srcId="{6F9722E9-A50C-4EC9-A101-FE54AB0E32C5}" destId="{71413ABD-5EA7-4392-9FC4-6F28F86B80DE}" srcOrd="1" destOrd="0" presId="urn:microsoft.com/office/officeart/2005/8/layout/hierarchy1"/>
    <dgm:cxn modelId="{F77C8C46-F073-4643-BCA6-A71BC279B1DD}" type="presParOf" srcId="{71413ABD-5EA7-4392-9FC4-6F28F86B80DE}" destId="{AEDC0F3D-19A0-4AD7-B68C-79B4A52BCDE3}" srcOrd="0" destOrd="0" presId="urn:microsoft.com/office/officeart/2005/8/layout/hierarchy1"/>
    <dgm:cxn modelId="{B68B12D5-B8A0-48CF-BF6E-7BA69AADF5BD}" type="presParOf" srcId="{71413ABD-5EA7-4392-9FC4-6F28F86B80DE}" destId="{1781DAD6-73EA-49CF-A781-801F54C5EAFA}" srcOrd="1" destOrd="0" presId="urn:microsoft.com/office/officeart/2005/8/layout/hierarchy1"/>
    <dgm:cxn modelId="{936ACAB4-DFDA-4515-92F0-A6FBBBB3EC7A}" type="presParOf" srcId="{1781DAD6-73EA-49CF-A781-801F54C5EAFA}" destId="{BA84D590-441D-4085-92E6-CE22E309046E}" srcOrd="0" destOrd="0" presId="urn:microsoft.com/office/officeart/2005/8/layout/hierarchy1"/>
    <dgm:cxn modelId="{04C3841E-2CBA-4241-AF20-6003B2967332}" type="presParOf" srcId="{BA84D590-441D-4085-92E6-CE22E309046E}" destId="{03689B6D-6315-4982-A1E6-572F41669D73}" srcOrd="0" destOrd="0" presId="urn:microsoft.com/office/officeart/2005/8/layout/hierarchy1"/>
    <dgm:cxn modelId="{489EA4B1-5A1F-4821-ACF3-C0AD3EB43BAD}" type="presParOf" srcId="{BA84D590-441D-4085-92E6-CE22E309046E}" destId="{662E09A4-2207-4B47-BB2C-1E7599A9DBAD}" srcOrd="1" destOrd="0" presId="urn:microsoft.com/office/officeart/2005/8/layout/hierarchy1"/>
    <dgm:cxn modelId="{C16525C1-FD5B-4C45-9A73-5E1CAB335E8C}" type="presParOf" srcId="{1781DAD6-73EA-49CF-A781-801F54C5EAFA}" destId="{E1E604F1-B43D-43FD-9597-6CD2D3D1D538}" srcOrd="1" destOrd="0" presId="urn:microsoft.com/office/officeart/2005/8/layout/hierarchy1"/>
    <dgm:cxn modelId="{DE653956-3E76-4D61-9A5E-57FF4676090C}" type="presParOf" srcId="{E1E604F1-B43D-43FD-9597-6CD2D3D1D538}" destId="{AB538811-1F46-40A1-8E56-DB9AD35D248F}" srcOrd="0" destOrd="0" presId="urn:microsoft.com/office/officeart/2005/8/layout/hierarchy1"/>
    <dgm:cxn modelId="{A6365E1D-451A-4EE5-81FB-6E601F494826}" type="presParOf" srcId="{E1E604F1-B43D-43FD-9597-6CD2D3D1D538}" destId="{0B2B9446-EF36-4981-9D9B-ED9643A1A179}" srcOrd="1" destOrd="0" presId="urn:microsoft.com/office/officeart/2005/8/layout/hierarchy1"/>
    <dgm:cxn modelId="{6357C376-8128-4C3A-8A59-9EFF48A4A62F}" type="presParOf" srcId="{0B2B9446-EF36-4981-9D9B-ED9643A1A179}" destId="{D3B97BEF-0DE1-4D15-BAB1-37C410EF1773}" srcOrd="0" destOrd="0" presId="urn:microsoft.com/office/officeart/2005/8/layout/hierarchy1"/>
    <dgm:cxn modelId="{1A41E07C-FEE3-4D0A-8154-D4735C6FF271}" type="presParOf" srcId="{D3B97BEF-0DE1-4D15-BAB1-37C410EF1773}" destId="{EC241AD1-22EA-4703-A9A7-9C90464669A1}" srcOrd="0" destOrd="0" presId="urn:microsoft.com/office/officeart/2005/8/layout/hierarchy1"/>
    <dgm:cxn modelId="{70ACAFE2-71D8-450C-ADF9-390F141B3CE4}" type="presParOf" srcId="{D3B97BEF-0DE1-4D15-BAB1-37C410EF1773}" destId="{833A69BD-6BFE-48C9-8499-6553A4B159D1}" srcOrd="1" destOrd="0" presId="urn:microsoft.com/office/officeart/2005/8/layout/hierarchy1"/>
    <dgm:cxn modelId="{11BBAA1D-E4FB-4B2F-A0C6-00C21C11B824}" type="presParOf" srcId="{0B2B9446-EF36-4981-9D9B-ED9643A1A179}" destId="{1AA05A0D-04A8-4D95-B7B7-610B6211F81D}" srcOrd="1" destOrd="0" presId="urn:microsoft.com/office/officeart/2005/8/layout/hierarchy1"/>
    <dgm:cxn modelId="{ADC7D8A0-BA30-4155-8384-7292CB141DC6}" type="presParOf" srcId="{E1E604F1-B43D-43FD-9597-6CD2D3D1D538}" destId="{914CD5FD-CC7E-4BCC-A8B6-22EB7AAB71FE}" srcOrd="2" destOrd="0" presId="urn:microsoft.com/office/officeart/2005/8/layout/hierarchy1"/>
    <dgm:cxn modelId="{954BF6C8-3A7E-4BF7-BB5A-E1414C308652}" type="presParOf" srcId="{E1E604F1-B43D-43FD-9597-6CD2D3D1D538}" destId="{55F7780F-C80D-4478-9E0F-E2DED6B9CF99}" srcOrd="3" destOrd="0" presId="urn:microsoft.com/office/officeart/2005/8/layout/hierarchy1"/>
    <dgm:cxn modelId="{5333A4D5-1717-4C85-88A4-B2B5DEC9DB1B}" type="presParOf" srcId="{55F7780F-C80D-4478-9E0F-E2DED6B9CF99}" destId="{54B5A3AB-41A4-4FD6-90B4-4D6D2BDCF8C3}" srcOrd="0" destOrd="0" presId="urn:microsoft.com/office/officeart/2005/8/layout/hierarchy1"/>
    <dgm:cxn modelId="{B24BAA13-9D4E-4F6B-B56B-EFD94EB340AF}" type="presParOf" srcId="{54B5A3AB-41A4-4FD6-90B4-4D6D2BDCF8C3}" destId="{11AC5133-1DE6-472A-B8D0-4B55701E3AB1}" srcOrd="0" destOrd="0" presId="urn:microsoft.com/office/officeart/2005/8/layout/hierarchy1"/>
    <dgm:cxn modelId="{7D117E3A-5ED1-4647-B0B6-C1D89416A859}" type="presParOf" srcId="{54B5A3AB-41A4-4FD6-90B4-4D6D2BDCF8C3}" destId="{0AAC193C-E9A1-4F8A-8ADB-1DD180DBF802}" srcOrd="1" destOrd="0" presId="urn:microsoft.com/office/officeart/2005/8/layout/hierarchy1"/>
    <dgm:cxn modelId="{99D9CABC-ADE2-403F-BA8E-C2B85F4F1929}" type="presParOf" srcId="{55F7780F-C80D-4478-9E0F-E2DED6B9CF99}" destId="{CBB1D98F-EC9B-4F42-954F-E05564DF69F4}" srcOrd="1" destOrd="0" presId="urn:microsoft.com/office/officeart/2005/8/layout/hierarchy1"/>
    <dgm:cxn modelId="{BC58E769-B2AF-46F2-98B2-BF1F75E0CE05}" type="presParOf" srcId="{71413ABD-5EA7-4392-9FC4-6F28F86B80DE}" destId="{92A2103A-F8BE-424E-BF67-CADBC61A9171}" srcOrd="2" destOrd="0" presId="urn:microsoft.com/office/officeart/2005/8/layout/hierarchy1"/>
    <dgm:cxn modelId="{8A84DBE7-FE99-470A-B0EB-FA73CAF14358}" type="presParOf" srcId="{71413ABD-5EA7-4392-9FC4-6F28F86B80DE}" destId="{F41A39E0-8D20-4961-A710-29102E520DBA}" srcOrd="3" destOrd="0" presId="urn:microsoft.com/office/officeart/2005/8/layout/hierarchy1"/>
    <dgm:cxn modelId="{E7C30DD5-D2A7-48F9-A873-1DCC6BC262DB}" type="presParOf" srcId="{F41A39E0-8D20-4961-A710-29102E520DBA}" destId="{5A12436C-713A-408A-B9DC-F160CA097FB0}" srcOrd="0" destOrd="0" presId="urn:microsoft.com/office/officeart/2005/8/layout/hierarchy1"/>
    <dgm:cxn modelId="{01B2B597-6C66-4454-8C84-27CCB269C84E}" type="presParOf" srcId="{5A12436C-713A-408A-B9DC-F160CA097FB0}" destId="{13903756-12BC-43E1-9221-325F1E3D5EBB}" srcOrd="0" destOrd="0" presId="urn:microsoft.com/office/officeart/2005/8/layout/hierarchy1"/>
    <dgm:cxn modelId="{5ABFF01D-D5D4-4198-AF89-24BF8C5F0C10}" type="presParOf" srcId="{5A12436C-713A-408A-B9DC-F160CA097FB0}" destId="{0BA03CF7-DEF5-4B96-A8C4-C8DDBC8C8598}" srcOrd="1" destOrd="0" presId="urn:microsoft.com/office/officeart/2005/8/layout/hierarchy1"/>
    <dgm:cxn modelId="{5E7D25FC-818F-4C90-BE80-517421166BF4}" type="presParOf" srcId="{F41A39E0-8D20-4961-A710-29102E520DBA}" destId="{8B521AB8-A4A6-4565-A934-0CC140553E79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75AB42-33A1-4A30-8B41-92DAE96BDA9A}">
      <dsp:nvSpPr>
        <dsp:cNvPr id="0" name=""/>
        <dsp:cNvSpPr/>
      </dsp:nvSpPr>
      <dsp:spPr>
        <a:xfrm>
          <a:off x="0" y="1090678"/>
          <a:ext cx="2592922" cy="1317631"/>
        </a:xfrm>
        <a:prstGeom prst="roundRect">
          <a:avLst>
            <a:gd name="adj" fmla="val 10000"/>
          </a:avLst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2400" kern="120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Registrar operaciones pendientes</a:t>
          </a:r>
        </a:p>
      </dsp:txBody>
      <dsp:txXfrm>
        <a:off x="38592" y="1129270"/>
        <a:ext cx="2515738" cy="1240447"/>
      </dsp:txXfrm>
    </dsp:sp>
    <dsp:sp modelId="{111E67A9-E103-4315-B6A3-8D379820E671}">
      <dsp:nvSpPr>
        <dsp:cNvPr id="0" name=""/>
        <dsp:cNvSpPr/>
      </dsp:nvSpPr>
      <dsp:spPr>
        <a:xfrm>
          <a:off x="2360555" y="1220889"/>
          <a:ext cx="461253" cy="484244"/>
        </a:xfrm>
        <a:prstGeom prst="rightArrow">
          <a:avLst>
            <a:gd name="adj1" fmla="val 60000"/>
            <a:gd name="adj2" fmla="val 50000"/>
          </a:avLst>
        </a:prstGeom>
        <a:solidFill>
          <a:srgbClr val="4F81BD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AR" sz="2000" kern="120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2360555" y="1317738"/>
        <a:ext cx="322877" cy="290546"/>
      </dsp:txXfrm>
    </dsp:sp>
    <dsp:sp modelId="{8DEBA28E-9010-4E89-AB11-40AE0FBCA9A2}">
      <dsp:nvSpPr>
        <dsp:cNvPr id="0" name=""/>
        <dsp:cNvSpPr/>
      </dsp:nvSpPr>
      <dsp:spPr>
        <a:xfrm>
          <a:off x="2803460" y="1090678"/>
          <a:ext cx="2849132" cy="1317631"/>
        </a:xfrm>
        <a:prstGeom prst="roundRect">
          <a:avLst>
            <a:gd name="adj" fmla="val 10000"/>
          </a:avLst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2400" kern="120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Rendir administrativamente</a:t>
          </a:r>
        </a:p>
      </dsp:txBody>
      <dsp:txXfrm>
        <a:off x="2842052" y="1129270"/>
        <a:ext cx="2771948" cy="124044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A2103A-F8BE-424E-BF67-CADBC61A9171}">
      <dsp:nvSpPr>
        <dsp:cNvPr id="0" name=""/>
        <dsp:cNvSpPr/>
      </dsp:nvSpPr>
      <dsp:spPr>
        <a:xfrm>
          <a:off x="1207319" y="713578"/>
          <a:ext cx="428010" cy="2036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4808"/>
              </a:lnTo>
              <a:lnTo>
                <a:pt x="600671" y="194808"/>
              </a:lnTo>
              <a:lnTo>
                <a:pt x="600671" y="285865"/>
              </a:lnTo>
            </a:path>
          </a:pathLst>
        </a:custGeom>
        <a:noFill/>
        <a:ln w="25400" cap="flat" cmpd="sng" algn="ctr">
          <a:solidFill>
            <a:srgbClr val="4F81BD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14CD5FD-CC7E-4BCC-A8B6-22EB7AAB71FE}">
      <dsp:nvSpPr>
        <dsp:cNvPr id="0" name=""/>
        <dsp:cNvSpPr/>
      </dsp:nvSpPr>
      <dsp:spPr>
        <a:xfrm>
          <a:off x="779309" y="1362014"/>
          <a:ext cx="428010" cy="2036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4808"/>
              </a:lnTo>
              <a:lnTo>
                <a:pt x="600671" y="194808"/>
              </a:lnTo>
              <a:lnTo>
                <a:pt x="600671" y="285865"/>
              </a:lnTo>
            </a:path>
          </a:pathLst>
        </a:custGeom>
        <a:noFill/>
        <a:ln w="254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538811-1F46-40A1-8E56-DB9AD35D248F}">
      <dsp:nvSpPr>
        <dsp:cNvPr id="0" name=""/>
        <dsp:cNvSpPr/>
      </dsp:nvSpPr>
      <dsp:spPr>
        <a:xfrm>
          <a:off x="351299" y="1362014"/>
          <a:ext cx="428010" cy="203693"/>
        </a:xfrm>
        <a:custGeom>
          <a:avLst/>
          <a:gdLst/>
          <a:ahLst/>
          <a:cxnLst/>
          <a:rect l="0" t="0" r="0" b="0"/>
          <a:pathLst>
            <a:path>
              <a:moveTo>
                <a:pt x="600671" y="0"/>
              </a:moveTo>
              <a:lnTo>
                <a:pt x="600671" y="194808"/>
              </a:lnTo>
              <a:lnTo>
                <a:pt x="0" y="194808"/>
              </a:lnTo>
              <a:lnTo>
                <a:pt x="0" y="285865"/>
              </a:lnTo>
            </a:path>
          </a:pathLst>
        </a:custGeom>
        <a:noFill/>
        <a:ln w="254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DC0F3D-19A0-4AD7-B68C-79B4A52BCDE3}">
      <dsp:nvSpPr>
        <dsp:cNvPr id="0" name=""/>
        <dsp:cNvSpPr/>
      </dsp:nvSpPr>
      <dsp:spPr>
        <a:xfrm>
          <a:off x="779309" y="713578"/>
          <a:ext cx="428010" cy="203693"/>
        </a:xfrm>
        <a:custGeom>
          <a:avLst/>
          <a:gdLst/>
          <a:ahLst/>
          <a:cxnLst/>
          <a:rect l="0" t="0" r="0" b="0"/>
          <a:pathLst>
            <a:path>
              <a:moveTo>
                <a:pt x="600671" y="0"/>
              </a:moveTo>
              <a:lnTo>
                <a:pt x="600671" y="194808"/>
              </a:lnTo>
              <a:lnTo>
                <a:pt x="0" y="194808"/>
              </a:lnTo>
              <a:lnTo>
                <a:pt x="0" y="285865"/>
              </a:lnTo>
            </a:path>
          </a:pathLst>
        </a:custGeom>
        <a:noFill/>
        <a:ln w="25400" cap="flat" cmpd="sng" algn="ctr">
          <a:solidFill>
            <a:srgbClr val="4F81BD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456E6E0-98FF-4E14-9088-9DEFBF360E37}">
      <dsp:nvSpPr>
        <dsp:cNvPr id="0" name=""/>
        <dsp:cNvSpPr/>
      </dsp:nvSpPr>
      <dsp:spPr>
        <a:xfrm>
          <a:off x="857129" y="268837"/>
          <a:ext cx="700380" cy="444741"/>
        </a:xfrm>
        <a:prstGeom prst="roundRect">
          <a:avLst>
            <a:gd name="adj" fmla="val 10000"/>
          </a:avLst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474934A-5566-487F-BB93-FEA430F24D41}">
      <dsp:nvSpPr>
        <dsp:cNvPr id="0" name=""/>
        <dsp:cNvSpPr/>
      </dsp:nvSpPr>
      <dsp:spPr>
        <a:xfrm>
          <a:off x="934949" y="342766"/>
          <a:ext cx="700380" cy="444741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19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FR</a:t>
          </a:r>
        </a:p>
      </dsp:txBody>
      <dsp:txXfrm>
        <a:off x="947975" y="355792"/>
        <a:ext cx="674328" cy="418689"/>
      </dsp:txXfrm>
    </dsp:sp>
    <dsp:sp modelId="{03689B6D-6315-4982-A1E6-572F41669D73}">
      <dsp:nvSpPr>
        <dsp:cNvPr id="0" name=""/>
        <dsp:cNvSpPr/>
      </dsp:nvSpPr>
      <dsp:spPr>
        <a:xfrm>
          <a:off x="429119" y="917272"/>
          <a:ext cx="700380" cy="444741"/>
        </a:xfrm>
        <a:prstGeom prst="roundRect">
          <a:avLst>
            <a:gd name="adj" fmla="val 10000"/>
          </a:avLst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62E09A4-2207-4B47-BB2C-1E7599A9DBAD}">
      <dsp:nvSpPr>
        <dsp:cNvPr id="0" name=""/>
        <dsp:cNvSpPr/>
      </dsp:nvSpPr>
      <dsp:spPr>
        <a:xfrm>
          <a:off x="506939" y="991201"/>
          <a:ext cx="700380" cy="444741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19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FRI</a:t>
          </a:r>
        </a:p>
      </dsp:txBody>
      <dsp:txXfrm>
        <a:off x="519965" y="1004227"/>
        <a:ext cx="674328" cy="418689"/>
      </dsp:txXfrm>
    </dsp:sp>
    <dsp:sp modelId="{EC241AD1-22EA-4703-A9A7-9C90464669A1}">
      <dsp:nvSpPr>
        <dsp:cNvPr id="0" name=""/>
        <dsp:cNvSpPr/>
      </dsp:nvSpPr>
      <dsp:spPr>
        <a:xfrm>
          <a:off x="1108" y="1565708"/>
          <a:ext cx="700380" cy="444741"/>
        </a:xfrm>
        <a:prstGeom prst="roundRect">
          <a:avLst>
            <a:gd name="adj" fmla="val 10000"/>
          </a:avLst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33A69BD-6BFE-48C9-8499-6553A4B159D1}">
      <dsp:nvSpPr>
        <dsp:cNvPr id="0" name=""/>
        <dsp:cNvSpPr/>
      </dsp:nvSpPr>
      <dsp:spPr>
        <a:xfrm>
          <a:off x="78928" y="1639637"/>
          <a:ext cx="700380" cy="444741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19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CC</a:t>
          </a:r>
        </a:p>
      </dsp:txBody>
      <dsp:txXfrm>
        <a:off x="91954" y="1652663"/>
        <a:ext cx="674328" cy="418689"/>
      </dsp:txXfrm>
    </dsp:sp>
    <dsp:sp modelId="{11AC5133-1DE6-472A-B8D0-4B55701E3AB1}">
      <dsp:nvSpPr>
        <dsp:cNvPr id="0" name=""/>
        <dsp:cNvSpPr/>
      </dsp:nvSpPr>
      <dsp:spPr>
        <a:xfrm>
          <a:off x="857129" y="1565708"/>
          <a:ext cx="700380" cy="444741"/>
        </a:xfrm>
        <a:prstGeom prst="roundRect">
          <a:avLst>
            <a:gd name="adj" fmla="val 10000"/>
          </a:avLst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AC193C-E9A1-4F8A-8ADB-1DD180DBF802}">
      <dsp:nvSpPr>
        <dsp:cNvPr id="0" name=""/>
        <dsp:cNvSpPr/>
      </dsp:nvSpPr>
      <dsp:spPr>
        <a:xfrm>
          <a:off x="934949" y="1639637"/>
          <a:ext cx="700380" cy="444741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19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CC</a:t>
          </a:r>
        </a:p>
      </dsp:txBody>
      <dsp:txXfrm>
        <a:off x="947975" y="1652663"/>
        <a:ext cx="674328" cy="418689"/>
      </dsp:txXfrm>
    </dsp:sp>
    <dsp:sp modelId="{13903756-12BC-43E1-9221-325F1E3D5EBB}">
      <dsp:nvSpPr>
        <dsp:cNvPr id="0" name=""/>
        <dsp:cNvSpPr/>
      </dsp:nvSpPr>
      <dsp:spPr>
        <a:xfrm>
          <a:off x="1285139" y="917272"/>
          <a:ext cx="700380" cy="444741"/>
        </a:xfrm>
        <a:prstGeom prst="roundRect">
          <a:avLst>
            <a:gd name="adj" fmla="val 10000"/>
          </a:avLst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A03CF7-DEF5-4B96-A8C4-C8DDBC8C8598}">
      <dsp:nvSpPr>
        <dsp:cNvPr id="0" name=""/>
        <dsp:cNvSpPr/>
      </dsp:nvSpPr>
      <dsp:spPr>
        <a:xfrm>
          <a:off x="1362959" y="991201"/>
          <a:ext cx="700380" cy="444741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19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CC</a:t>
          </a:r>
        </a:p>
      </dsp:txBody>
      <dsp:txXfrm>
        <a:off x="1375985" y="1004227"/>
        <a:ext cx="674328" cy="4186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3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8708C3-406C-4B6B-81AA-5887255955B7}" type="datetimeFigureOut">
              <a:rPr lang="es-AR" smtClean="0"/>
              <a:t>6/12/2024</a:t>
            </a:fld>
            <a:endParaRPr lang="es-AR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AR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071EEE-D40E-4E17-88C8-8F23B9DEFA28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899175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420688" y="744538"/>
            <a:ext cx="5956300" cy="3722687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071EEE-D40E-4E17-88C8-8F23B9DEFA28}" type="slidenum">
              <a:rPr lang="es-AR" smtClean="0"/>
              <a:t>2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820750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4480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CA41521A-9483-85B0-FFE5-CE18AC29627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38"/>
            <a:ext cx="10975975" cy="940667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0647DC52-00AD-4809-AE19-C9A7FF9664EF}"/>
              </a:ext>
            </a:extLst>
          </p:cNvPr>
          <p:cNvSpPr txBox="1"/>
          <p:nvPr userDrawn="1"/>
        </p:nvSpPr>
        <p:spPr>
          <a:xfrm>
            <a:off x="2391643" y="404664"/>
            <a:ext cx="66247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latin typeface="Lora" pitchFamily="2" charset="0"/>
                <a:cs typeface="Helvetica" panose="020B0604020202020204" pitchFamily="34" charset="0"/>
              </a:rPr>
              <a:t>Jornada sobre Cierre de Cuenta</a:t>
            </a:r>
            <a:endParaRPr lang="es-AR" sz="1400" b="1" dirty="0">
              <a:solidFill>
                <a:schemeClr val="bg1">
                  <a:lumMod val="75000"/>
                </a:schemeClr>
              </a:solidFill>
              <a:latin typeface="Lora" pitchFamily="2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0264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06261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20" r:id="rId2"/>
  </p:sldLayoutIdLst>
  <p:txStyles>
    <p:titleStyle>
      <a:lvl1pPr algn="ctr" defTabSz="761970" rtl="0" eaLnBrk="1" latinLnBrk="0" hangingPunct="1"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5739" indent="-285739" algn="l" defTabSz="7619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1pPr>
      <a:lvl2pPr marL="619100" indent="-238115" algn="l" defTabSz="761970" rtl="0" eaLnBrk="1" latinLnBrk="0" hangingPunct="1">
        <a:spcBef>
          <a:spcPct val="20000"/>
        </a:spcBef>
        <a:buFont typeface="Arial" pitchFamily="34" charset="0"/>
        <a:buChar char="–"/>
        <a:defRPr sz="2333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spcBef>
          <a:spcPct val="20000"/>
        </a:spcBef>
        <a:buFont typeface="Arial" pitchFamily="34" charset="0"/>
        <a:buChar char="–"/>
        <a:defRPr sz="1667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spcBef>
          <a:spcPct val="20000"/>
        </a:spcBef>
        <a:buFont typeface="Arial" pitchFamily="34" charset="0"/>
        <a:buChar char="»"/>
        <a:defRPr sz="1667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spcBef>
          <a:spcPct val="20000"/>
        </a:spcBef>
        <a:buFont typeface="Arial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spcBef>
          <a:spcPct val="20000"/>
        </a:spcBef>
        <a:buFont typeface="Arial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spcBef>
          <a:spcPct val="20000"/>
        </a:spcBef>
        <a:buFont typeface="Arial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spcBef>
          <a:spcPct val="20000"/>
        </a:spcBef>
        <a:buFont typeface="Arial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6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13" Type="http://schemas.openxmlformats.org/officeDocument/2006/relationships/diagramColors" Target="../diagrams/colors2.xml"/><Relationship Id="rId3" Type="http://schemas.openxmlformats.org/officeDocument/2006/relationships/image" Target="../media/image3.png"/><Relationship Id="rId7" Type="http://schemas.openxmlformats.org/officeDocument/2006/relationships/diagramQuickStyle" Target="../diagrams/quickStyle1.xml"/><Relationship Id="rId12" Type="http://schemas.openxmlformats.org/officeDocument/2006/relationships/diagramQuickStyle" Target="../diagrams/quickStyle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11" Type="http://schemas.openxmlformats.org/officeDocument/2006/relationships/diagramLayout" Target="../diagrams/layout2.xml"/><Relationship Id="rId5" Type="http://schemas.openxmlformats.org/officeDocument/2006/relationships/diagramData" Target="../diagrams/data1.xml"/><Relationship Id="rId10" Type="http://schemas.openxmlformats.org/officeDocument/2006/relationships/diagramData" Target="../diagrams/data2.xml"/><Relationship Id="rId4" Type="http://schemas.openxmlformats.org/officeDocument/2006/relationships/image" Target="../media/image4.svg"/><Relationship Id="rId9" Type="http://schemas.microsoft.com/office/2007/relationships/diagramDrawing" Target="../diagrams/drawing1.xml"/><Relationship Id="rId14" Type="http://schemas.microsoft.com/office/2007/relationships/diagramDrawing" Target="../diagrams/drawing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g"/><Relationship Id="rId5" Type="http://schemas.openxmlformats.org/officeDocument/2006/relationships/image" Target="../media/image8.jpeg"/><Relationship Id="rId4" Type="http://schemas.openxmlformats.org/officeDocument/2006/relationships/image" Target="../media/image6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61754F58-3C8F-AA16-43E3-7F4F408EA74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5"/>
            <a:ext cx="10975975" cy="6857690"/>
          </a:xfrm>
          <a:prstGeom prst="rect">
            <a:avLst/>
          </a:prstGeom>
        </p:spPr>
      </p:pic>
      <p:sp>
        <p:nvSpPr>
          <p:cNvPr id="4099" name="2 Marcador de contenido"/>
          <p:cNvSpPr>
            <a:spLocks noGrp="1"/>
          </p:cNvSpPr>
          <p:nvPr>
            <p:ph idx="4294967295"/>
          </p:nvPr>
        </p:nvSpPr>
        <p:spPr>
          <a:xfrm>
            <a:off x="807467" y="1628801"/>
            <a:ext cx="5976664" cy="648072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s-ES" altLang="es-MX" sz="2800" b="1" dirty="0">
                <a:solidFill>
                  <a:schemeClr val="bg1"/>
                </a:solidFill>
                <a:latin typeface="Lora" pitchFamily="2" charset="0"/>
              </a:rPr>
              <a:t>Jornada sobre Cierre de Cuenta</a:t>
            </a:r>
            <a:endParaRPr lang="es-AR" altLang="es-MX" sz="2800" b="1" dirty="0">
              <a:solidFill>
                <a:schemeClr val="bg1"/>
              </a:solidFill>
              <a:latin typeface="Lora" pitchFamily="2" charset="0"/>
            </a:endParaRPr>
          </a:p>
        </p:txBody>
      </p:sp>
      <p:pic>
        <p:nvPicPr>
          <p:cNvPr id="2" name="Gráfico 1">
            <a:extLst>
              <a:ext uri="{FF2B5EF4-FFF2-40B4-BE49-F238E27FC236}">
                <a16:creationId xmlns:a16="http://schemas.microsoft.com/office/drawing/2014/main" id="{9D56C722-22BA-B2D8-C51A-9D1C5F2991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024491" y="283717"/>
            <a:ext cx="771858" cy="697011"/>
          </a:xfrm>
          <a:prstGeom prst="rect">
            <a:avLst/>
          </a:prstGeom>
        </p:spPr>
      </p:pic>
      <p:sp>
        <p:nvSpPr>
          <p:cNvPr id="3" name="2 Marcador de contenido">
            <a:extLst>
              <a:ext uri="{FF2B5EF4-FFF2-40B4-BE49-F238E27FC236}">
                <a16:creationId xmlns:a16="http://schemas.microsoft.com/office/drawing/2014/main" id="{D11396C9-322F-41C2-83A8-B1A8094031C9}"/>
              </a:ext>
            </a:extLst>
          </p:cNvPr>
          <p:cNvSpPr txBox="1">
            <a:spLocks/>
          </p:cNvSpPr>
          <p:nvPr/>
        </p:nvSpPr>
        <p:spPr>
          <a:xfrm>
            <a:off x="4551883" y="3597523"/>
            <a:ext cx="3168352" cy="648072"/>
          </a:xfrm>
          <a:prstGeom prst="rect">
            <a:avLst/>
          </a:prstGeom>
        </p:spPr>
        <p:txBody>
          <a:bodyPr/>
          <a:lstStyle>
            <a:lvl1pPr marL="285739" indent="-285739" algn="l" defTabSz="7619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19100" indent="-238115" algn="l" defTabSz="7619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52462" indent="-190492" algn="l" defTabSz="7619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33447" indent="-190492" algn="l" defTabSz="7619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14431" indent="-190492" algn="l" defTabSz="76197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95416" indent="-190492" algn="l" defTabSz="7619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76401" indent="-190492" algn="l" defTabSz="7619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57386" indent="-190492" algn="l" defTabSz="7619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38370" indent="-190492" algn="l" defTabSz="7619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s-ES" altLang="es-MX" sz="3200" b="1" dirty="0">
                <a:solidFill>
                  <a:schemeClr val="bg1"/>
                </a:solidFill>
                <a:latin typeface="Lora" pitchFamily="2" charset="0"/>
              </a:rPr>
              <a:t>Fondo Rotatorio</a:t>
            </a:r>
            <a:endParaRPr lang="es-AR" altLang="es-MX" sz="3200" b="1" dirty="0">
              <a:solidFill>
                <a:schemeClr val="bg1"/>
              </a:solidFill>
              <a:latin typeface="Lor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71344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5BAB19-6926-EA62-C38F-E9EFFBF685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áfico 1">
            <a:extLst>
              <a:ext uri="{FF2B5EF4-FFF2-40B4-BE49-F238E27FC236}">
                <a16:creationId xmlns:a16="http://schemas.microsoft.com/office/drawing/2014/main" id="{904E4A9E-D4BE-D6C6-9B63-945C1685EF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520435" y="283717"/>
            <a:ext cx="612377" cy="552995"/>
          </a:xfrm>
          <a:prstGeom prst="rect">
            <a:avLst/>
          </a:prstGeom>
        </p:spPr>
      </p:pic>
      <p:sp>
        <p:nvSpPr>
          <p:cNvPr id="3" name="Redondear rectángulo de esquina diagonal 20">
            <a:extLst>
              <a:ext uri="{FF2B5EF4-FFF2-40B4-BE49-F238E27FC236}">
                <a16:creationId xmlns:a16="http://schemas.microsoft.com/office/drawing/2014/main" id="{B011355B-F5DB-A053-C867-8DFED29A9B91}"/>
              </a:ext>
            </a:extLst>
          </p:cNvPr>
          <p:cNvSpPr/>
          <p:nvPr/>
        </p:nvSpPr>
        <p:spPr>
          <a:xfrm>
            <a:off x="3947892" y="4023712"/>
            <a:ext cx="3831829" cy="1493520"/>
          </a:xfrm>
          <a:prstGeom prst="round2DiagRect">
            <a:avLst/>
          </a:prstGeom>
          <a:solidFill>
            <a:srgbClr val="1D76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4" name="Google Shape;62;p13">
            <a:extLst>
              <a:ext uri="{FF2B5EF4-FFF2-40B4-BE49-F238E27FC236}">
                <a16:creationId xmlns:a16="http://schemas.microsoft.com/office/drawing/2014/main" id="{54812D24-E949-1815-64FC-7F21535F8D6D}"/>
              </a:ext>
            </a:extLst>
          </p:cNvPr>
          <p:cNvSpPr/>
          <p:nvPr/>
        </p:nvSpPr>
        <p:spPr>
          <a:xfrm flipH="1">
            <a:off x="2869442" y="1831139"/>
            <a:ext cx="5435982" cy="787353"/>
          </a:xfrm>
          <a:prstGeom prst="round1Rect">
            <a:avLst>
              <a:gd name="adj" fmla="val 43807"/>
            </a:avLst>
          </a:prstGeom>
          <a:solidFill>
            <a:srgbClr val="07B1A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/>
          </a:p>
        </p:txBody>
      </p:sp>
      <p:sp>
        <p:nvSpPr>
          <p:cNvPr id="5" name="Google Shape;68;p13">
            <a:extLst>
              <a:ext uri="{FF2B5EF4-FFF2-40B4-BE49-F238E27FC236}">
                <a16:creationId xmlns:a16="http://schemas.microsoft.com/office/drawing/2014/main" id="{1F9EACD9-1144-E6B6-B0B1-1D2B39025D52}"/>
              </a:ext>
            </a:extLst>
          </p:cNvPr>
          <p:cNvSpPr txBox="1"/>
          <p:nvPr/>
        </p:nvSpPr>
        <p:spPr>
          <a:xfrm>
            <a:off x="2972953" y="1983200"/>
            <a:ext cx="5312289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algn="ctr"/>
            <a:r>
              <a:rPr lang="es-AR" sz="1800" b="1" dirty="0">
                <a:solidFill>
                  <a:schemeClr val="bg1"/>
                </a:solidFill>
                <a:latin typeface="Verdana" pitchFamily="34" charset="0"/>
              </a:rPr>
              <a:t>Comprobantes que no se </a:t>
            </a:r>
            <a:r>
              <a:rPr lang="es-AR" sz="1800" b="1" dirty="0" err="1">
                <a:solidFill>
                  <a:schemeClr val="bg1"/>
                </a:solidFill>
                <a:latin typeface="Verdana" pitchFamily="34" charset="0"/>
              </a:rPr>
              <a:t>reimputan</a:t>
            </a:r>
            <a:endParaRPr lang="es-AR" sz="1800" b="1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2B65F07C-4B4F-A691-6E83-9B249570E16F}"/>
              </a:ext>
            </a:extLst>
          </p:cNvPr>
          <p:cNvSpPr txBox="1"/>
          <p:nvPr/>
        </p:nvSpPr>
        <p:spPr>
          <a:xfrm>
            <a:off x="4093070" y="4346520"/>
            <a:ext cx="3538454" cy="11387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Clr>
                <a:srgbClr val="104699"/>
              </a:buClr>
            </a:pPr>
            <a:r>
              <a:rPr lang="es-AR" b="1" dirty="0">
                <a:solidFill>
                  <a:schemeClr val="bg1"/>
                </a:solidFill>
                <a:latin typeface="Verdana" pitchFamily="34" charset="0"/>
              </a:rPr>
              <a:t>También deben culminar su gestión antes del 31/12/2024</a:t>
            </a:r>
          </a:p>
          <a:p>
            <a:pPr algn="ctr">
              <a:buClr>
                <a:srgbClr val="104699"/>
              </a:buClr>
            </a:pPr>
            <a:endParaRPr lang="es-ES_tradnl" altLang="es-AR" sz="1400" b="1" dirty="0">
              <a:solidFill>
                <a:schemeClr val="bg1"/>
              </a:solidFill>
              <a:latin typeface="Helvetica" pitchFamily="2" charset="0"/>
            </a:endParaRPr>
          </a:p>
        </p:txBody>
      </p:sp>
      <p:sp>
        <p:nvSpPr>
          <p:cNvPr id="7" name="Flecha abajo 10">
            <a:extLst>
              <a:ext uri="{FF2B5EF4-FFF2-40B4-BE49-F238E27FC236}">
                <a16:creationId xmlns:a16="http://schemas.microsoft.com/office/drawing/2014/main" id="{31C8E046-B41B-BB69-FCD8-A92BB890F3DA}"/>
              </a:ext>
            </a:extLst>
          </p:cNvPr>
          <p:cNvSpPr/>
          <p:nvPr/>
        </p:nvSpPr>
        <p:spPr>
          <a:xfrm>
            <a:off x="6115032" y="2800038"/>
            <a:ext cx="792088" cy="936104"/>
          </a:xfrm>
          <a:prstGeom prst="downArrow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AR" sz="1400" b="1" i="0" u="sng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22 Imagen">
            <a:extLst>
              <a:ext uri="{FF2B5EF4-FFF2-40B4-BE49-F238E27FC236}">
                <a16:creationId xmlns:a16="http://schemas.microsoft.com/office/drawing/2014/main" id="{A4C0A479-4B61-868F-235B-93A4A94B645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316"/>
          <a:stretch/>
        </p:blipFill>
        <p:spPr>
          <a:xfrm>
            <a:off x="8014748" y="4415475"/>
            <a:ext cx="569583" cy="770224"/>
          </a:xfrm>
          <a:prstGeom prst="rect">
            <a:avLst/>
          </a:prstGeom>
        </p:spPr>
      </p:pic>
      <p:sp>
        <p:nvSpPr>
          <p:cNvPr id="9" name="Text Box 4">
            <a:extLst>
              <a:ext uri="{FF2B5EF4-FFF2-40B4-BE49-F238E27FC236}">
                <a16:creationId xmlns:a16="http://schemas.microsoft.com/office/drawing/2014/main" id="{72641B3E-CE57-5C72-96FD-50A6835B60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60444" y="3037256"/>
            <a:ext cx="357489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400" b="1" u="sng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defRPr sz="1400" b="1" u="sng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defRPr sz="1400" b="1" u="sng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defRPr sz="1400" b="1" u="sng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defRPr sz="1400" b="1" u="sng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u="sng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u="sng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u="sng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u="sng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s-AR" sz="2400" u="none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Anticipos de fondos</a:t>
            </a:r>
          </a:p>
        </p:txBody>
      </p:sp>
      <p:pic>
        <p:nvPicPr>
          <p:cNvPr id="10" name="4 Imagen">
            <a:extLst>
              <a:ext uri="{FF2B5EF4-FFF2-40B4-BE49-F238E27FC236}">
                <a16:creationId xmlns:a16="http://schemas.microsoft.com/office/drawing/2014/main" id="{6B46F511-0820-16ED-97BE-313F070100C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2618" y="4111311"/>
            <a:ext cx="787809" cy="787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93506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967BCE39-E45C-FFE4-0444-C563FB3E003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" y="0"/>
            <a:ext cx="1097417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80659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áfico 1">
            <a:extLst>
              <a:ext uri="{FF2B5EF4-FFF2-40B4-BE49-F238E27FC236}">
                <a16:creationId xmlns:a16="http://schemas.microsoft.com/office/drawing/2014/main" id="{36509E20-6A34-A46B-A3CC-A571DB20A4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520435" y="283717"/>
            <a:ext cx="612377" cy="552995"/>
          </a:xfrm>
          <a:prstGeom prst="rect">
            <a:avLst/>
          </a:prstGeom>
        </p:spPr>
      </p:pic>
      <p:sp>
        <p:nvSpPr>
          <p:cNvPr id="3" name="Google Shape;60;p13">
            <a:extLst>
              <a:ext uri="{FF2B5EF4-FFF2-40B4-BE49-F238E27FC236}">
                <a16:creationId xmlns:a16="http://schemas.microsoft.com/office/drawing/2014/main" id="{10D5B38A-80E2-8D3E-C8DB-7C3560720FA4}"/>
              </a:ext>
            </a:extLst>
          </p:cNvPr>
          <p:cNvSpPr/>
          <p:nvPr/>
        </p:nvSpPr>
        <p:spPr>
          <a:xfrm>
            <a:off x="1286501" y="1597483"/>
            <a:ext cx="8025780" cy="1111437"/>
          </a:xfrm>
          <a:prstGeom prst="round2DiagRect">
            <a:avLst>
              <a:gd name="adj1" fmla="val 16667"/>
              <a:gd name="adj2" fmla="val 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" name="Google Shape;62;p13">
            <a:extLst>
              <a:ext uri="{FF2B5EF4-FFF2-40B4-BE49-F238E27FC236}">
                <a16:creationId xmlns:a16="http://schemas.microsoft.com/office/drawing/2014/main" id="{C9CB1E26-5490-37CE-9341-1C46F686E4A3}"/>
              </a:ext>
            </a:extLst>
          </p:cNvPr>
          <p:cNvSpPr/>
          <p:nvPr/>
        </p:nvSpPr>
        <p:spPr>
          <a:xfrm flipH="1">
            <a:off x="1286501" y="1720172"/>
            <a:ext cx="8025780" cy="485902"/>
          </a:xfrm>
          <a:prstGeom prst="round1Rect">
            <a:avLst>
              <a:gd name="adj" fmla="val 43807"/>
            </a:avLst>
          </a:prstGeom>
          <a:solidFill>
            <a:srgbClr val="07B1A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" name="Google Shape;64;p13">
            <a:extLst>
              <a:ext uri="{FF2B5EF4-FFF2-40B4-BE49-F238E27FC236}">
                <a16:creationId xmlns:a16="http://schemas.microsoft.com/office/drawing/2014/main" id="{AAA55038-6FB6-C8B9-9C74-21D412467231}"/>
              </a:ext>
            </a:extLst>
          </p:cNvPr>
          <p:cNvSpPr txBox="1"/>
          <p:nvPr/>
        </p:nvSpPr>
        <p:spPr>
          <a:xfrm>
            <a:off x="1773448" y="2154036"/>
            <a:ext cx="7051886" cy="64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AR" sz="2000" dirty="0">
                <a:solidFill>
                  <a:schemeClr val="bg1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Rendir los gastos efectuados hasta el cierre del ejercicio</a:t>
            </a:r>
            <a:endParaRPr sz="2000" dirty="0">
              <a:solidFill>
                <a:schemeClr val="bg1">
                  <a:lumMod val="50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" name="Google Shape;68;p13">
            <a:extLst>
              <a:ext uri="{FF2B5EF4-FFF2-40B4-BE49-F238E27FC236}">
                <a16:creationId xmlns:a16="http://schemas.microsoft.com/office/drawing/2014/main" id="{1781D6DD-1460-E68A-0962-2FFEEDC167BA}"/>
              </a:ext>
            </a:extLst>
          </p:cNvPr>
          <p:cNvSpPr txBox="1"/>
          <p:nvPr/>
        </p:nvSpPr>
        <p:spPr>
          <a:xfrm>
            <a:off x="1452701" y="1731070"/>
            <a:ext cx="7688897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b="1" dirty="0">
                <a:solidFill>
                  <a:schemeClr val="lt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PREMISA BÁSICA</a:t>
            </a:r>
            <a:endParaRPr b="1" dirty="0">
              <a:solidFill>
                <a:schemeClr val="lt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aphicFrame>
        <p:nvGraphicFramePr>
          <p:cNvPr id="7" name="3 Diagrama">
            <a:extLst>
              <a:ext uri="{FF2B5EF4-FFF2-40B4-BE49-F238E27FC236}">
                <a16:creationId xmlns:a16="http://schemas.microsoft.com/office/drawing/2014/main" id="{B8BDEBE2-4706-8819-1600-A626E0DB55F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08925027"/>
              </p:ext>
            </p:extLst>
          </p:nvPr>
        </p:nvGraphicFramePr>
        <p:xfrm>
          <a:off x="1285121" y="2780928"/>
          <a:ext cx="5655665" cy="34989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aphicFrame>
        <p:nvGraphicFramePr>
          <p:cNvPr id="8" name="8 Marcador de contenido">
            <a:extLst>
              <a:ext uri="{FF2B5EF4-FFF2-40B4-BE49-F238E27FC236}">
                <a16:creationId xmlns:a16="http://schemas.microsoft.com/office/drawing/2014/main" id="{4AC7CFD7-3C28-71AA-A78C-D1ACB97C913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2926873"/>
              </p:ext>
            </p:extLst>
          </p:nvPr>
        </p:nvGraphicFramePr>
        <p:xfrm>
          <a:off x="7455986" y="3628421"/>
          <a:ext cx="2064449" cy="23532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</p:spTree>
    <p:extLst>
      <p:ext uri="{BB962C8B-B14F-4D97-AF65-F5344CB8AC3E}">
        <p14:creationId xmlns:p14="http://schemas.microsoft.com/office/powerpoint/2010/main" val="3316007665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áfico 1">
            <a:extLst>
              <a:ext uri="{FF2B5EF4-FFF2-40B4-BE49-F238E27FC236}">
                <a16:creationId xmlns:a16="http://schemas.microsoft.com/office/drawing/2014/main" id="{7D9D30F8-AE99-E966-2BD6-F3AEAE830A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520435" y="283717"/>
            <a:ext cx="612377" cy="552995"/>
          </a:xfrm>
          <a:prstGeom prst="rect">
            <a:avLst/>
          </a:prstGeom>
        </p:spPr>
      </p:pic>
      <p:sp>
        <p:nvSpPr>
          <p:cNvPr id="3" name="Google Shape;60;p13">
            <a:extLst>
              <a:ext uri="{FF2B5EF4-FFF2-40B4-BE49-F238E27FC236}">
                <a16:creationId xmlns:a16="http://schemas.microsoft.com/office/drawing/2014/main" id="{6A19FD90-4581-7A88-26EE-9D0C5609D5B6}"/>
              </a:ext>
            </a:extLst>
          </p:cNvPr>
          <p:cNvSpPr/>
          <p:nvPr/>
        </p:nvSpPr>
        <p:spPr>
          <a:xfrm>
            <a:off x="2190899" y="2166508"/>
            <a:ext cx="6765924" cy="1002525"/>
          </a:xfrm>
          <a:prstGeom prst="round2DiagRect">
            <a:avLst>
              <a:gd name="adj1" fmla="val 16667"/>
              <a:gd name="adj2" fmla="val 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" name="Google Shape;62;p13">
            <a:extLst>
              <a:ext uri="{FF2B5EF4-FFF2-40B4-BE49-F238E27FC236}">
                <a16:creationId xmlns:a16="http://schemas.microsoft.com/office/drawing/2014/main" id="{07C7DE33-BADC-FD97-20EA-FFE647AA2BE1}"/>
              </a:ext>
            </a:extLst>
          </p:cNvPr>
          <p:cNvSpPr/>
          <p:nvPr/>
        </p:nvSpPr>
        <p:spPr>
          <a:xfrm flipH="1">
            <a:off x="2190899" y="2171248"/>
            <a:ext cx="6765924" cy="390600"/>
          </a:xfrm>
          <a:prstGeom prst="round1Rect">
            <a:avLst>
              <a:gd name="adj" fmla="val 43807"/>
            </a:avLst>
          </a:prstGeom>
          <a:solidFill>
            <a:srgbClr val="007DD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" name="Google Shape;64;p13">
            <a:extLst>
              <a:ext uri="{FF2B5EF4-FFF2-40B4-BE49-F238E27FC236}">
                <a16:creationId xmlns:a16="http://schemas.microsoft.com/office/drawing/2014/main" id="{9297C2E3-CF71-DB7A-7F6A-C893DB104CDD}"/>
              </a:ext>
            </a:extLst>
          </p:cNvPr>
          <p:cNvSpPr txBox="1"/>
          <p:nvPr/>
        </p:nvSpPr>
        <p:spPr>
          <a:xfrm>
            <a:off x="2280998" y="2620648"/>
            <a:ext cx="6660545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dirty="0">
                <a:solidFill>
                  <a:schemeClr val="bg1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Especialmente rendiciones de viáticos y de anticipos de fondos</a:t>
            </a:r>
            <a:endParaRPr dirty="0">
              <a:solidFill>
                <a:schemeClr val="bg1">
                  <a:lumMod val="50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" name="Google Shape;68;p13">
            <a:extLst>
              <a:ext uri="{FF2B5EF4-FFF2-40B4-BE49-F238E27FC236}">
                <a16:creationId xmlns:a16="http://schemas.microsoft.com/office/drawing/2014/main" id="{02B5D775-0305-99AD-FA96-ED2078970E96}"/>
              </a:ext>
            </a:extLst>
          </p:cNvPr>
          <p:cNvSpPr txBox="1"/>
          <p:nvPr/>
        </p:nvSpPr>
        <p:spPr>
          <a:xfrm>
            <a:off x="2357099" y="2217428"/>
            <a:ext cx="3931138" cy="400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1400" b="1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SEGUIMIENTO DE OPERACIONES</a:t>
            </a:r>
            <a:endParaRPr sz="1400" b="1" dirty="0">
              <a:solidFill>
                <a:schemeClr val="lt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5E5B48FB-A383-65AE-44EF-74A7C7CAC0FD}"/>
              </a:ext>
            </a:extLst>
          </p:cNvPr>
          <p:cNvSpPr/>
          <p:nvPr/>
        </p:nvSpPr>
        <p:spPr>
          <a:xfrm>
            <a:off x="7904310" y="2171309"/>
            <a:ext cx="1052513" cy="390540"/>
          </a:xfrm>
          <a:prstGeom prst="rect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" name="Google Shape;60;p13">
            <a:extLst>
              <a:ext uri="{FF2B5EF4-FFF2-40B4-BE49-F238E27FC236}">
                <a16:creationId xmlns:a16="http://schemas.microsoft.com/office/drawing/2014/main" id="{46DC8531-2B02-C514-5D27-26E3B639510F}"/>
              </a:ext>
            </a:extLst>
          </p:cNvPr>
          <p:cNvSpPr/>
          <p:nvPr/>
        </p:nvSpPr>
        <p:spPr>
          <a:xfrm>
            <a:off x="2190899" y="3522868"/>
            <a:ext cx="6765924" cy="1002525"/>
          </a:xfrm>
          <a:prstGeom prst="round2DiagRect">
            <a:avLst>
              <a:gd name="adj1" fmla="val 16667"/>
              <a:gd name="adj2" fmla="val 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" name="Google Shape;62;p13">
            <a:extLst>
              <a:ext uri="{FF2B5EF4-FFF2-40B4-BE49-F238E27FC236}">
                <a16:creationId xmlns:a16="http://schemas.microsoft.com/office/drawing/2014/main" id="{CCA338EF-63AE-D4D0-11B8-58E965F4DE0E}"/>
              </a:ext>
            </a:extLst>
          </p:cNvPr>
          <p:cNvSpPr/>
          <p:nvPr/>
        </p:nvSpPr>
        <p:spPr>
          <a:xfrm flipH="1">
            <a:off x="2190899" y="3527608"/>
            <a:ext cx="6765924" cy="390600"/>
          </a:xfrm>
          <a:prstGeom prst="round1Rect">
            <a:avLst>
              <a:gd name="adj" fmla="val 43807"/>
            </a:avLst>
          </a:prstGeom>
          <a:solidFill>
            <a:srgbClr val="007DD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0" name="Google Shape;64;p13">
            <a:extLst>
              <a:ext uri="{FF2B5EF4-FFF2-40B4-BE49-F238E27FC236}">
                <a16:creationId xmlns:a16="http://schemas.microsoft.com/office/drawing/2014/main" id="{703FF692-FE0B-8717-9BAC-7B21D837F1EB}"/>
              </a:ext>
            </a:extLst>
          </p:cNvPr>
          <p:cNvSpPr txBox="1"/>
          <p:nvPr/>
        </p:nvSpPr>
        <p:spPr>
          <a:xfrm>
            <a:off x="2280998" y="4015108"/>
            <a:ext cx="6026535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dirty="0">
                <a:solidFill>
                  <a:schemeClr val="bg1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Resolución N° 100/2018 SH</a:t>
            </a:r>
            <a:endParaRPr dirty="0">
              <a:solidFill>
                <a:schemeClr val="bg1">
                  <a:lumMod val="50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1" name="Google Shape;68;p13">
            <a:extLst>
              <a:ext uri="{FF2B5EF4-FFF2-40B4-BE49-F238E27FC236}">
                <a16:creationId xmlns:a16="http://schemas.microsoft.com/office/drawing/2014/main" id="{2BAAA6CA-AB10-AF14-2E75-863F26F8D9F7}"/>
              </a:ext>
            </a:extLst>
          </p:cNvPr>
          <p:cNvSpPr txBox="1"/>
          <p:nvPr/>
        </p:nvSpPr>
        <p:spPr>
          <a:xfrm>
            <a:off x="2357099" y="3564552"/>
            <a:ext cx="3931138" cy="400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1400" b="1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DECLARACIÓN DE INCOBRABILIDAD</a:t>
            </a:r>
            <a:endParaRPr sz="1400" b="1" dirty="0">
              <a:solidFill>
                <a:schemeClr val="lt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DE272591-6271-6A79-6388-88D797D49685}"/>
              </a:ext>
            </a:extLst>
          </p:cNvPr>
          <p:cNvSpPr/>
          <p:nvPr/>
        </p:nvSpPr>
        <p:spPr>
          <a:xfrm>
            <a:off x="7904310" y="3527669"/>
            <a:ext cx="1052513" cy="390540"/>
          </a:xfrm>
          <a:prstGeom prst="rect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" name="Google Shape;60;p13">
            <a:extLst>
              <a:ext uri="{FF2B5EF4-FFF2-40B4-BE49-F238E27FC236}">
                <a16:creationId xmlns:a16="http://schemas.microsoft.com/office/drawing/2014/main" id="{299A6306-9E26-B820-5ED7-60F031194E6A}"/>
              </a:ext>
            </a:extLst>
          </p:cNvPr>
          <p:cNvSpPr/>
          <p:nvPr/>
        </p:nvSpPr>
        <p:spPr>
          <a:xfrm>
            <a:off x="2175619" y="4879228"/>
            <a:ext cx="6765924" cy="1002525"/>
          </a:xfrm>
          <a:prstGeom prst="round2DiagRect">
            <a:avLst>
              <a:gd name="adj1" fmla="val 16667"/>
              <a:gd name="adj2" fmla="val 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4" name="Google Shape;62;p13">
            <a:extLst>
              <a:ext uri="{FF2B5EF4-FFF2-40B4-BE49-F238E27FC236}">
                <a16:creationId xmlns:a16="http://schemas.microsoft.com/office/drawing/2014/main" id="{AD66401D-0219-EDD0-2CED-BB712440E0E5}"/>
              </a:ext>
            </a:extLst>
          </p:cNvPr>
          <p:cNvSpPr/>
          <p:nvPr/>
        </p:nvSpPr>
        <p:spPr>
          <a:xfrm flipH="1">
            <a:off x="2175619" y="4883968"/>
            <a:ext cx="6765924" cy="438099"/>
          </a:xfrm>
          <a:prstGeom prst="round1Rect">
            <a:avLst>
              <a:gd name="adj" fmla="val 43807"/>
            </a:avLst>
          </a:prstGeom>
          <a:solidFill>
            <a:srgbClr val="007DD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5" name="Google Shape;64;p13">
            <a:extLst>
              <a:ext uri="{FF2B5EF4-FFF2-40B4-BE49-F238E27FC236}">
                <a16:creationId xmlns:a16="http://schemas.microsoft.com/office/drawing/2014/main" id="{B1323F08-6B8D-0CB7-6C9A-9626BD55FAD0}"/>
              </a:ext>
            </a:extLst>
          </p:cNvPr>
          <p:cNvSpPr txBox="1"/>
          <p:nvPr/>
        </p:nvSpPr>
        <p:spPr>
          <a:xfrm>
            <a:off x="2265718" y="5426671"/>
            <a:ext cx="6894677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dirty="0">
                <a:solidFill>
                  <a:schemeClr val="bg1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Verificar que se rindan administrativamente antes del 31/12/2024</a:t>
            </a:r>
            <a:endParaRPr dirty="0">
              <a:solidFill>
                <a:schemeClr val="bg1">
                  <a:lumMod val="50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6" name="Google Shape;68;p13">
            <a:extLst>
              <a:ext uri="{FF2B5EF4-FFF2-40B4-BE49-F238E27FC236}">
                <a16:creationId xmlns:a16="http://schemas.microsoft.com/office/drawing/2014/main" id="{C8A3DF0D-31AC-548F-A210-1A553EC037CC}"/>
              </a:ext>
            </a:extLst>
          </p:cNvPr>
          <p:cNvSpPr txBox="1"/>
          <p:nvPr/>
        </p:nvSpPr>
        <p:spPr>
          <a:xfrm>
            <a:off x="2341818" y="4952765"/>
            <a:ext cx="5547212" cy="400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1400" b="1" dirty="0">
                <a:solidFill>
                  <a:schemeClr val="lt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COMPROBANTES 2023 REIMPUTADOS AL EJERCICIO 2024</a:t>
            </a:r>
            <a:endParaRPr sz="1400" b="1" dirty="0">
              <a:solidFill>
                <a:schemeClr val="lt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B6384903-8CC8-A75E-0538-88164526F4CC}"/>
              </a:ext>
            </a:extLst>
          </p:cNvPr>
          <p:cNvSpPr/>
          <p:nvPr/>
        </p:nvSpPr>
        <p:spPr>
          <a:xfrm>
            <a:off x="7889030" y="4884028"/>
            <a:ext cx="1052513" cy="516021"/>
          </a:xfrm>
          <a:prstGeom prst="rect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8" name="Google Shape;63;p13">
            <a:extLst>
              <a:ext uri="{FF2B5EF4-FFF2-40B4-BE49-F238E27FC236}">
                <a16:creationId xmlns:a16="http://schemas.microsoft.com/office/drawing/2014/main" id="{36FD30AB-F3DD-43C4-9C8A-F51371774B1C}"/>
              </a:ext>
            </a:extLst>
          </p:cNvPr>
          <p:cNvSpPr txBox="1"/>
          <p:nvPr/>
        </p:nvSpPr>
        <p:spPr>
          <a:xfrm>
            <a:off x="1959595" y="1320504"/>
            <a:ext cx="4787477" cy="492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2000" b="1" dirty="0">
                <a:solidFill>
                  <a:srgbClr val="07B1A6"/>
                </a:solidFill>
                <a:latin typeface="Helvetica" pitchFamily="2" charset="0"/>
              </a:rPr>
              <a:t>A tener en cuenta…..</a:t>
            </a:r>
            <a:endParaRPr lang="es-AR" sz="2000" dirty="0">
              <a:solidFill>
                <a:schemeClr val="lt1"/>
              </a:solidFill>
              <a:latin typeface="Helvetica" pitchFamily="2" charset="0"/>
            </a:endParaRPr>
          </a:p>
        </p:txBody>
      </p:sp>
      <p:pic>
        <p:nvPicPr>
          <p:cNvPr id="19" name="12 Imagen">
            <a:extLst>
              <a:ext uri="{FF2B5EF4-FFF2-40B4-BE49-F238E27FC236}">
                <a16:creationId xmlns:a16="http://schemas.microsoft.com/office/drawing/2014/main" id="{1D06A1E5-B8A2-540B-9B0D-079340FC0F5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316"/>
          <a:stretch/>
        </p:blipFill>
        <p:spPr>
          <a:xfrm>
            <a:off x="8312229" y="2206557"/>
            <a:ext cx="236673" cy="320043"/>
          </a:xfrm>
          <a:prstGeom prst="rect">
            <a:avLst/>
          </a:prstGeom>
        </p:spPr>
      </p:pic>
      <p:pic>
        <p:nvPicPr>
          <p:cNvPr id="20" name="12 Imagen">
            <a:extLst>
              <a:ext uri="{FF2B5EF4-FFF2-40B4-BE49-F238E27FC236}">
                <a16:creationId xmlns:a16="http://schemas.microsoft.com/office/drawing/2014/main" id="{02E38C49-4DBC-5C9D-3F7C-E745649D8DD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316"/>
          <a:stretch/>
        </p:blipFill>
        <p:spPr>
          <a:xfrm>
            <a:off x="8315949" y="3563265"/>
            <a:ext cx="236673" cy="320043"/>
          </a:xfrm>
          <a:prstGeom prst="rect">
            <a:avLst/>
          </a:prstGeom>
        </p:spPr>
      </p:pic>
      <p:pic>
        <p:nvPicPr>
          <p:cNvPr id="21" name="12 Imagen">
            <a:extLst>
              <a:ext uri="{FF2B5EF4-FFF2-40B4-BE49-F238E27FC236}">
                <a16:creationId xmlns:a16="http://schemas.microsoft.com/office/drawing/2014/main" id="{D08EEE09-673C-603D-073A-9A1881295D4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316"/>
          <a:stretch/>
        </p:blipFill>
        <p:spPr>
          <a:xfrm>
            <a:off x="8327103" y="4957143"/>
            <a:ext cx="236673" cy="320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21917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AC1112-10CA-ABB0-9747-1C6EF81612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áfico 1">
            <a:extLst>
              <a:ext uri="{FF2B5EF4-FFF2-40B4-BE49-F238E27FC236}">
                <a16:creationId xmlns:a16="http://schemas.microsoft.com/office/drawing/2014/main" id="{777BDE9E-E84E-81FB-D1B6-95B27F2457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520435" y="283717"/>
            <a:ext cx="612377" cy="552995"/>
          </a:xfrm>
          <a:prstGeom prst="rect">
            <a:avLst/>
          </a:prstGeom>
        </p:spPr>
      </p:pic>
      <p:sp>
        <p:nvSpPr>
          <p:cNvPr id="15" name="Redondear rectángulo de esquina diagonal 20">
            <a:extLst>
              <a:ext uri="{FF2B5EF4-FFF2-40B4-BE49-F238E27FC236}">
                <a16:creationId xmlns:a16="http://schemas.microsoft.com/office/drawing/2014/main" id="{E6895E2F-A0CC-6A57-A080-22EFE15CD513}"/>
              </a:ext>
            </a:extLst>
          </p:cNvPr>
          <p:cNvSpPr/>
          <p:nvPr/>
        </p:nvSpPr>
        <p:spPr>
          <a:xfrm>
            <a:off x="3641147" y="3951704"/>
            <a:ext cx="3188004" cy="1493520"/>
          </a:xfrm>
          <a:prstGeom prst="round2DiagRect">
            <a:avLst/>
          </a:prstGeom>
          <a:solidFill>
            <a:srgbClr val="1D76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sz="1600"/>
          </a:p>
        </p:txBody>
      </p:sp>
      <p:sp>
        <p:nvSpPr>
          <p:cNvPr id="16" name="Google Shape;62;p13">
            <a:extLst>
              <a:ext uri="{FF2B5EF4-FFF2-40B4-BE49-F238E27FC236}">
                <a16:creationId xmlns:a16="http://schemas.microsoft.com/office/drawing/2014/main" id="{A4082E68-C3E6-E9D2-0CCA-757A5C322C52}"/>
              </a:ext>
            </a:extLst>
          </p:cNvPr>
          <p:cNvSpPr/>
          <p:nvPr/>
        </p:nvSpPr>
        <p:spPr>
          <a:xfrm flipH="1">
            <a:off x="2572285" y="1792656"/>
            <a:ext cx="5435982" cy="787353"/>
          </a:xfrm>
          <a:prstGeom prst="round1Rect">
            <a:avLst>
              <a:gd name="adj" fmla="val 43807"/>
            </a:avLst>
          </a:prstGeom>
          <a:solidFill>
            <a:srgbClr val="07B1A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/>
          </a:p>
        </p:txBody>
      </p:sp>
      <p:sp>
        <p:nvSpPr>
          <p:cNvPr id="17" name="Google Shape;68;p13">
            <a:extLst>
              <a:ext uri="{FF2B5EF4-FFF2-40B4-BE49-F238E27FC236}">
                <a16:creationId xmlns:a16="http://schemas.microsoft.com/office/drawing/2014/main" id="{BE8BE588-861C-15D9-07D5-3E1F03072242}"/>
              </a:ext>
            </a:extLst>
          </p:cNvPr>
          <p:cNvSpPr txBox="1"/>
          <p:nvPr/>
        </p:nvSpPr>
        <p:spPr>
          <a:xfrm>
            <a:off x="2675796" y="1840641"/>
            <a:ext cx="5312289" cy="6770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algn="ctr"/>
            <a:r>
              <a:rPr lang="es-AR" sz="1600" b="1" dirty="0">
                <a:solidFill>
                  <a:schemeClr val="bg1"/>
                </a:solidFill>
                <a:latin typeface="Verdana" pitchFamily="34" charset="0"/>
              </a:rPr>
              <a:t>Regularización de </a:t>
            </a:r>
            <a:r>
              <a:rPr lang="es-AR" sz="1600" b="1" dirty="0">
                <a:solidFill>
                  <a:srgbClr val="0070C0"/>
                </a:solidFill>
                <a:latin typeface="Verdana" pitchFamily="34" charset="0"/>
              </a:rPr>
              <a:t>inconsistencias</a:t>
            </a:r>
            <a:r>
              <a:rPr lang="es-AR" sz="1600" b="1" dirty="0">
                <a:solidFill>
                  <a:schemeClr val="bg1"/>
                </a:solidFill>
                <a:latin typeface="Verdana" pitchFamily="34" charset="0"/>
              </a:rPr>
              <a:t> en ejecución relacionadas con Fondo Rotatorio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7AA07BD9-4BBD-D31F-0DC1-3771228EF19D}"/>
              </a:ext>
            </a:extLst>
          </p:cNvPr>
          <p:cNvSpPr txBox="1"/>
          <p:nvPr/>
        </p:nvSpPr>
        <p:spPr>
          <a:xfrm>
            <a:off x="3747098" y="4149080"/>
            <a:ext cx="294392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Clr>
                <a:srgbClr val="104699"/>
              </a:buClr>
            </a:pPr>
            <a:r>
              <a:rPr lang="es-AR" b="1" dirty="0">
                <a:solidFill>
                  <a:schemeClr val="bg1"/>
                </a:solidFill>
                <a:latin typeface="Verdana" pitchFamily="34" charset="0"/>
              </a:rPr>
              <a:t>Tener en cuenta las fechas establecidas en la Resolución de cierre</a:t>
            </a:r>
          </a:p>
        </p:txBody>
      </p:sp>
      <p:sp>
        <p:nvSpPr>
          <p:cNvPr id="19" name="Flecha abajo 10">
            <a:extLst>
              <a:ext uri="{FF2B5EF4-FFF2-40B4-BE49-F238E27FC236}">
                <a16:creationId xmlns:a16="http://schemas.microsoft.com/office/drawing/2014/main" id="{433322F0-A8CE-8198-3EDE-474553A60C90}"/>
              </a:ext>
            </a:extLst>
          </p:cNvPr>
          <p:cNvSpPr/>
          <p:nvPr/>
        </p:nvSpPr>
        <p:spPr>
          <a:xfrm>
            <a:off x="4839105" y="2761556"/>
            <a:ext cx="792088" cy="936104"/>
          </a:xfrm>
          <a:prstGeom prst="downArrow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AR" sz="1600" b="1" i="0" u="sng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0" name="22 Imagen">
            <a:extLst>
              <a:ext uri="{FF2B5EF4-FFF2-40B4-BE49-F238E27FC236}">
                <a16:creationId xmlns:a16="http://schemas.microsoft.com/office/drawing/2014/main" id="{4D6286EC-1FA9-CB0D-F8E6-4FAF5BE25A8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316"/>
          <a:stretch/>
        </p:blipFill>
        <p:spPr>
          <a:xfrm>
            <a:off x="6962725" y="4491063"/>
            <a:ext cx="569583" cy="770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20819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9DBA9A-48EA-A2E5-CB05-DC64779842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áfico 1">
            <a:extLst>
              <a:ext uri="{FF2B5EF4-FFF2-40B4-BE49-F238E27FC236}">
                <a16:creationId xmlns:a16="http://schemas.microsoft.com/office/drawing/2014/main" id="{2BED0143-6724-3AA7-55C5-C3B8A4912E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520435" y="283717"/>
            <a:ext cx="612377" cy="552995"/>
          </a:xfrm>
          <a:prstGeom prst="rect">
            <a:avLst/>
          </a:prstGeom>
        </p:spPr>
      </p:pic>
      <p:sp>
        <p:nvSpPr>
          <p:cNvPr id="3" name="Redondear rectángulo de esquina diagonal 20">
            <a:extLst>
              <a:ext uri="{FF2B5EF4-FFF2-40B4-BE49-F238E27FC236}">
                <a16:creationId xmlns:a16="http://schemas.microsoft.com/office/drawing/2014/main" id="{30EE06EA-A05C-7D28-E2B2-43326D0413D9}"/>
              </a:ext>
            </a:extLst>
          </p:cNvPr>
          <p:cNvSpPr/>
          <p:nvPr/>
        </p:nvSpPr>
        <p:spPr>
          <a:xfrm>
            <a:off x="3641147" y="3951704"/>
            <a:ext cx="3188004" cy="1493520"/>
          </a:xfrm>
          <a:prstGeom prst="round2DiagRect">
            <a:avLst/>
          </a:prstGeom>
          <a:solidFill>
            <a:srgbClr val="1D76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4" name="Google Shape;62;p13">
            <a:extLst>
              <a:ext uri="{FF2B5EF4-FFF2-40B4-BE49-F238E27FC236}">
                <a16:creationId xmlns:a16="http://schemas.microsoft.com/office/drawing/2014/main" id="{DD9ABECA-0082-4560-B2FC-DE32D9992411}"/>
              </a:ext>
            </a:extLst>
          </p:cNvPr>
          <p:cNvSpPr/>
          <p:nvPr/>
        </p:nvSpPr>
        <p:spPr>
          <a:xfrm flipH="1">
            <a:off x="2572285" y="1792656"/>
            <a:ext cx="5435982" cy="787353"/>
          </a:xfrm>
          <a:prstGeom prst="round1Rect">
            <a:avLst>
              <a:gd name="adj" fmla="val 43807"/>
            </a:avLst>
          </a:prstGeom>
          <a:solidFill>
            <a:srgbClr val="07B1A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/>
          </a:p>
        </p:txBody>
      </p:sp>
      <p:sp>
        <p:nvSpPr>
          <p:cNvPr id="5" name="Google Shape;68;p13">
            <a:extLst>
              <a:ext uri="{FF2B5EF4-FFF2-40B4-BE49-F238E27FC236}">
                <a16:creationId xmlns:a16="http://schemas.microsoft.com/office/drawing/2014/main" id="{C7AD44BD-4243-AA82-84C3-8ED9FBBED659}"/>
              </a:ext>
            </a:extLst>
          </p:cNvPr>
          <p:cNvSpPr txBox="1"/>
          <p:nvPr/>
        </p:nvSpPr>
        <p:spPr>
          <a:xfrm>
            <a:off x="2675796" y="1944717"/>
            <a:ext cx="5312289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algn="ctr"/>
            <a:r>
              <a:rPr lang="es-AR" sz="1800" b="1" dirty="0">
                <a:solidFill>
                  <a:schemeClr val="bg1"/>
                </a:solidFill>
                <a:latin typeface="Verdana" pitchFamily="34" charset="0"/>
              </a:rPr>
              <a:t>Disminuciones de Fondo Rotatorio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BB4E12F9-A723-8607-DFFA-FA23F495AED8}"/>
              </a:ext>
            </a:extLst>
          </p:cNvPr>
          <p:cNvSpPr txBox="1"/>
          <p:nvPr/>
        </p:nvSpPr>
        <p:spPr>
          <a:xfrm>
            <a:off x="3747098" y="4221088"/>
            <a:ext cx="2943922" cy="11387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Clr>
                <a:srgbClr val="104699"/>
              </a:buClr>
            </a:pPr>
            <a:r>
              <a:rPr lang="es-AR" b="1" dirty="0">
                <a:solidFill>
                  <a:schemeClr val="bg1"/>
                </a:solidFill>
                <a:latin typeface="Verdana" pitchFamily="34" charset="0"/>
              </a:rPr>
              <a:t>Autorizar comprobante de disminución en 2024</a:t>
            </a:r>
          </a:p>
          <a:p>
            <a:pPr algn="ctr">
              <a:buClr>
                <a:srgbClr val="104699"/>
              </a:buClr>
            </a:pPr>
            <a:endParaRPr lang="es-ES_tradnl" altLang="es-AR" sz="1400" b="1" dirty="0">
              <a:solidFill>
                <a:schemeClr val="bg1"/>
              </a:solidFill>
              <a:latin typeface="Helvetica" pitchFamily="2" charset="0"/>
            </a:endParaRPr>
          </a:p>
        </p:txBody>
      </p:sp>
      <p:sp>
        <p:nvSpPr>
          <p:cNvPr id="7" name="Flecha abajo 10">
            <a:extLst>
              <a:ext uri="{FF2B5EF4-FFF2-40B4-BE49-F238E27FC236}">
                <a16:creationId xmlns:a16="http://schemas.microsoft.com/office/drawing/2014/main" id="{3C550D48-0541-97DB-20BB-C018E73AE51E}"/>
              </a:ext>
            </a:extLst>
          </p:cNvPr>
          <p:cNvSpPr/>
          <p:nvPr/>
        </p:nvSpPr>
        <p:spPr>
          <a:xfrm>
            <a:off x="4839105" y="2761556"/>
            <a:ext cx="792088" cy="936104"/>
          </a:xfrm>
          <a:prstGeom prst="downArrow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AR" sz="1400" b="1" i="0" u="sng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22 Imagen">
            <a:extLst>
              <a:ext uri="{FF2B5EF4-FFF2-40B4-BE49-F238E27FC236}">
                <a16:creationId xmlns:a16="http://schemas.microsoft.com/office/drawing/2014/main" id="{A1BADE9A-A026-FCC4-A927-255DDF03D57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316"/>
          <a:stretch/>
        </p:blipFill>
        <p:spPr>
          <a:xfrm>
            <a:off x="6962725" y="4491063"/>
            <a:ext cx="569583" cy="770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23514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DCB47C-3515-0209-F03B-A8CBB0A95A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áfico 1">
            <a:extLst>
              <a:ext uri="{FF2B5EF4-FFF2-40B4-BE49-F238E27FC236}">
                <a16:creationId xmlns:a16="http://schemas.microsoft.com/office/drawing/2014/main" id="{64376848-7DB4-C20F-4F3D-60B32F2427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520435" y="283717"/>
            <a:ext cx="612377" cy="552995"/>
          </a:xfrm>
          <a:prstGeom prst="rect">
            <a:avLst/>
          </a:prstGeom>
        </p:spPr>
      </p:pic>
      <p:sp>
        <p:nvSpPr>
          <p:cNvPr id="9" name="Redondear rectángulo de esquina diagonal 20">
            <a:extLst>
              <a:ext uri="{FF2B5EF4-FFF2-40B4-BE49-F238E27FC236}">
                <a16:creationId xmlns:a16="http://schemas.microsoft.com/office/drawing/2014/main" id="{6AD53E65-8A71-318D-2FE5-981C237E92EE}"/>
              </a:ext>
            </a:extLst>
          </p:cNvPr>
          <p:cNvSpPr/>
          <p:nvPr/>
        </p:nvSpPr>
        <p:spPr>
          <a:xfrm>
            <a:off x="3713155" y="4095720"/>
            <a:ext cx="3188004" cy="1493520"/>
          </a:xfrm>
          <a:prstGeom prst="round2DiagRect">
            <a:avLst/>
          </a:prstGeom>
          <a:solidFill>
            <a:srgbClr val="1D76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0" name="Google Shape;62;p13">
            <a:extLst>
              <a:ext uri="{FF2B5EF4-FFF2-40B4-BE49-F238E27FC236}">
                <a16:creationId xmlns:a16="http://schemas.microsoft.com/office/drawing/2014/main" id="{3E33A4FC-3280-4308-26EA-D64C32C37E32}"/>
              </a:ext>
            </a:extLst>
          </p:cNvPr>
          <p:cNvSpPr/>
          <p:nvPr/>
        </p:nvSpPr>
        <p:spPr>
          <a:xfrm flipH="1">
            <a:off x="2644293" y="1936672"/>
            <a:ext cx="5435982" cy="787353"/>
          </a:xfrm>
          <a:prstGeom prst="round1Rect">
            <a:avLst>
              <a:gd name="adj" fmla="val 43807"/>
            </a:avLst>
          </a:prstGeom>
          <a:solidFill>
            <a:srgbClr val="07B1A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BF6755A1-7EAB-A176-A670-443B4BF2F54C}"/>
              </a:ext>
            </a:extLst>
          </p:cNvPr>
          <p:cNvSpPr txBox="1"/>
          <p:nvPr/>
        </p:nvSpPr>
        <p:spPr>
          <a:xfrm>
            <a:off x="3819106" y="4221088"/>
            <a:ext cx="2943922" cy="14157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Clr>
                <a:srgbClr val="104699"/>
              </a:buClr>
            </a:pPr>
            <a:r>
              <a:rPr lang="es-AR" b="1" dirty="0">
                <a:solidFill>
                  <a:schemeClr val="bg1"/>
                </a:solidFill>
                <a:latin typeface="Verdana" pitchFamily="34" charset="0"/>
              </a:rPr>
              <a:t>Antes todos los comprobantes deben estar rendidos administrativamente</a:t>
            </a:r>
          </a:p>
          <a:p>
            <a:pPr algn="ctr">
              <a:buClr>
                <a:srgbClr val="104699"/>
              </a:buClr>
            </a:pPr>
            <a:endParaRPr lang="es-ES_tradnl" altLang="es-AR" sz="1400" b="1" dirty="0">
              <a:solidFill>
                <a:schemeClr val="bg1"/>
              </a:solidFill>
              <a:latin typeface="Helvetica" pitchFamily="2" charset="0"/>
            </a:endParaRPr>
          </a:p>
        </p:txBody>
      </p:sp>
      <p:sp>
        <p:nvSpPr>
          <p:cNvPr id="12" name="Flecha abajo 10">
            <a:extLst>
              <a:ext uri="{FF2B5EF4-FFF2-40B4-BE49-F238E27FC236}">
                <a16:creationId xmlns:a16="http://schemas.microsoft.com/office/drawing/2014/main" id="{E9547F45-BB2E-E3D9-E8C6-E0C6FC9E024A}"/>
              </a:ext>
            </a:extLst>
          </p:cNvPr>
          <p:cNvSpPr/>
          <p:nvPr/>
        </p:nvSpPr>
        <p:spPr>
          <a:xfrm>
            <a:off x="4911113" y="2905572"/>
            <a:ext cx="792088" cy="936104"/>
          </a:xfrm>
          <a:prstGeom prst="downArrow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AR" sz="1400" b="1" i="0" u="sng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3" name="22 Imagen">
            <a:extLst>
              <a:ext uri="{FF2B5EF4-FFF2-40B4-BE49-F238E27FC236}">
                <a16:creationId xmlns:a16="http://schemas.microsoft.com/office/drawing/2014/main" id="{4B2DD0BF-24AE-0D91-8F98-6D3D524D56F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316"/>
          <a:stretch/>
        </p:blipFill>
        <p:spPr>
          <a:xfrm>
            <a:off x="7034733" y="4635079"/>
            <a:ext cx="569583" cy="770224"/>
          </a:xfrm>
          <a:prstGeom prst="rect">
            <a:avLst/>
          </a:prstGeom>
        </p:spPr>
      </p:pic>
      <p:sp>
        <p:nvSpPr>
          <p:cNvPr id="14" name="Google Shape;68;p13">
            <a:extLst>
              <a:ext uri="{FF2B5EF4-FFF2-40B4-BE49-F238E27FC236}">
                <a16:creationId xmlns:a16="http://schemas.microsoft.com/office/drawing/2014/main" id="{EE8C4D08-A37B-9FE5-41EA-6670C18DEE9E}"/>
              </a:ext>
            </a:extLst>
          </p:cNvPr>
          <p:cNvSpPr txBox="1"/>
          <p:nvPr/>
        </p:nvSpPr>
        <p:spPr>
          <a:xfrm>
            <a:off x="2747804" y="2088733"/>
            <a:ext cx="5312289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algn="ctr"/>
            <a:r>
              <a:rPr lang="es-AR" sz="1800" b="1" dirty="0">
                <a:solidFill>
                  <a:schemeClr val="bg1"/>
                </a:solidFill>
                <a:latin typeface="Verdana" pitchFamily="34" charset="0"/>
              </a:rPr>
              <a:t>Cierre de Fondo Rotatorio</a:t>
            </a:r>
          </a:p>
        </p:txBody>
      </p:sp>
    </p:spTree>
    <p:extLst>
      <p:ext uri="{BB962C8B-B14F-4D97-AF65-F5344CB8AC3E}">
        <p14:creationId xmlns:p14="http://schemas.microsoft.com/office/powerpoint/2010/main" val="21355403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BD5E90-348D-B2A7-8DDD-18C34C3EFB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áfico 1">
            <a:extLst>
              <a:ext uri="{FF2B5EF4-FFF2-40B4-BE49-F238E27FC236}">
                <a16:creationId xmlns:a16="http://schemas.microsoft.com/office/drawing/2014/main" id="{E77319AE-33D2-0C7A-30E3-2B5F0188EC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520435" y="283717"/>
            <a:ext cx="612377" cy="552995"/>
          </a:xfrm>
          <a:prstGeom prst="rect">
            <a:avLst/>
          </a:prstGeom>
        </p:spPr>
      </p:pic>
      <p:sp>
        <p:nvSpPr>
          <p:cNvPr id="3" name="Google Shape;62;p13">
            <a:extLst>
              <a:ext uri="{FF2B5EF4-FFF2-40B4-BE49-F238E27FC236}">
                <a16:creationId xmlns:a16="http://schemas.microsoft.com/office/drawing/2014/main" id="{8FA11D46-8355-BEA7-587C-ABF26B38D52E}"/>
              </a:ext>
            </a:extLst>
          </p:cNvPr>
          <p:cNvSpPr/>
          <p:nvPr/>
        </p:nvSpPr>
        <p:spPr>
          <a:xfrm flipH="1">
            <a:off x="1599555" y="1998225"/>
            <a:ext cx="7848600" cy="485902"/>
          </a:xfrm>
          <a:prstGeom prst="round1Rect">
            <a:avLst>
              <a:gd name="adj" fmla="val 43807"/>
            </a:avLst>
          </a:prstGeom>
          <a:solidFill>
            <a:srgbClr val="07B1A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" name="Google Shape;68;p13">
            <a:extLst>
              <a:ext uri="{FF2B5EF4-FFF2-40B4-BE49-F238E27FC236}">
                <a16:creationId xmlns:a16="http://schemas.microsoft.com/office/drawing/2014/main" id="{936E9F4B-863F-A74D-E52B-EDFD69A6600A}"/>
              </a:ext>
            </a:extLst>
          </p:cNvPr>
          <p:cNvSpPr txBox="1"/>
          <p:nvPr/>
        </p:nvSpPr>
        <p:spPr>
          <a:xfrm>
            <a:off x="1602894" y="2010358"/>
            <a:ext cx="7860099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algn="ctr"/>
            <a:r>
              <a:rPr lang="es-AR" sz="1800" b="1" dirty="0">
                <a:solidFill>
                  <a:schemeClr val="bg1"/>
                </a:solidFill>
                <a:latin typeface="Verdana" pitchFamily="34" charset="0"/>
              </a:rPr>
              <a:t>Plazo para </a:t>
            </a:r>
            <a:r>
              <a:rPr lang="es-AR" sz="1800" b="1" dirty="0" err="1">
                <a:solidFill>
                  <a:schemeClr val="bg1"/>
                </a:solidFill>
                <a:latin typeface="Verdana" pitchFamily="34" charset="0"/>
              </a:rPr>
              <a:t>Reimputación</a:t>
            </a:r>
            <a:r>
              <a:rPr lang="es-AR" sz="1800" b="1" dirty="0">
                <a:solidFill>
                  <a:schemeClr val="bg1"/>
                </a:solidFill>
                <a:latin typeface="Verdana" pitchFamily="34" charset="0"/>
              </a:rPr>
              <a:t> y reasignación de comprobantes</a:t>
            </a:r>
          </a:p>
        </p:txBody>
      </p:sp>
      <p:cxnSp>
        <p:nvCxnSpPr>
          <p:cNvPr id="5" name="4 Conector recto de flecha">
            <a:extLst>
              <a:ext uri="{FF2B5EF4-FFF2-40B4-BE49-F238E27FC236}">
                <a16:creationId xmlns:a16="http://schemas.microsoft.com/office/drawing/2014/main" id="{812938FC-EAC4-366E-AACF-6BC1AD6F8392}"/>
              </a:ext>
            </a:extLst>
          </p:cNvPr>
          <p:cNvCxnSpPr/>
          <p:nvPr/>
        </p:nvCxnSpPr>
        <p:spPr>
          <a:xfrm>
            <a:off x="1830146" y="4509120"/>
            <a:ext cx="7704856" cy="0"/>
          </a:xfrm>
          <a:prstGeom prst="straightConnector1">
            <a:avLst/>
          </a:prstGeom>
          <a:noFill/>
          <a:ln w="1905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headEnd type="arrow"/>
            <a:tailEnd type="arrow"/>
          </a:ln>
          <a:effectLst/>
        </p:spPr>
      </p:cxnSp>
      <p:cxnSp>
        <p:nvCxnSpPr>
          <p:cNvPr id="6" name="7 Conector recto de flecha">
            <a:extLst>
              <a:ext uri="{FF2B5EF4-FFF2-40B4-BE49-F238E27FC236}">
                <a16:creationId xmlns:a16="http://schemas.microsoft.com/office/drawing/2014/main" id="{60709816-6CCD-8FDE-66A3-344D7D6D82E5}"/>
              </a:ext>
            </a:extLst>
          </p:cNvPr>
          <p:cNvCxnSpPr/>
          <p:nvPr/>
        </p:nvCxnSpPr>
        <p:spPr>
          <a:xfrm>
            <a:off x="2550226" y="4509120"/>
            <a:ext cx="0" cy="936104"/>
          </a:xfrm>
          <a:prstGeom prst="straightConnector1">
            <a:avLst/>
          </a:prstGeom>
          <a:noFill/>
          <a:ln w="158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7" name="18 Conector recto de flecha">
            <a:extLst>
              <a:ext uri="{FF2B5EF4-FFF2-40B4-BE49-F238E27FC236}">
                <a16:creationId xmlns:a16="http://schemas.microsoft.com/office/drawing/2014/main" id="{314ABF7E-1F28-3CE2-69BA-902A8B41FC5F}"/>
              </a:ext>
            </a:extLst>
          </p:cNvPr>
          <p:cNvCxnSpPr/>
          <p:nvPr/>
        </p:nvCxnSpPr>
        <p:spPr>
          <a:xfrm>
            <a:off x="4062394" y="4509120"/>
            <a:ext cx="0" cy="936104"/>
          </a:xfrm>
          <a:prstGeom prst="straightConnector1">
            <a:avLst/>
          </a:prstGeom>
          <a:noFill/>
          <a:ln w="158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8" name="19 Conector recto de flecha">
            <a:extLst>
              <a:ext uri="{FF2B5EF4-FFF2-40B4-BE49-F238E27FC236}">
                <a16:creationId xmlns:a16="http://schemas.microsoft.com/office/drawing/2014/main" id="{48573746-E392-7E46-29B6-C7824A30DCB0}"/>
              </a:ext>
            </a:extLst>
          </p:cNvPr>
          <p:cNvCxnSpPr/>
          <p:nvPr/>
        </p:nvCxnSpPr>
        <p:spPr>
          <a:xfrm>
            <a:off x="8598898" y="4509120"/>
            <a:ext cx="0" cy="936104"/>
          </a:xfrm>
          <a:prstGeom prst="straightConnector1">
            <a:avLst/>
          </a:prstGeom>
          <a:noFill/>
          <a:ln w="158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sp>
        <p:nvSpPr>
          <p:cNvPr id="9" name="21 CuadroTexto">
            <a:extLst>
              <a:ext uri="{FF2B5EF4-FFF2-40B4-BE49-F238E27FC236}">
                <a16:creationId xmlns:a16="http://schemas.microsoft.com/office/drawing/2014/main" id="{09BB3467-A68C-3DE8-FF1C-9F54CAE5A11F}"/>
              </a:ext>
            </a:extLst>
          </p:cNvPr>
          <p:cNvSpPr txBox="1"/>
          <p:nvPr/>
        </p:nvSpPr>
        <p:spPr>
          <a:xfrm>
            <a:off x="1812856" y="5497487"/>
            <a:ext cx="14574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400" b="1" dirty="0">
                <a:solidFill>
                  <a:prstClr val="black"/>
                </a:solidFill>
                <a:latin typeface="Verdana" pitchFamily="34" charset="0"/>
              </a:rPr>
              <a:t>01/01/2025</a:t>
            </a:r>
          </a:p>
        </p:txBody>
      </p:sp>
      <p:sp>
        <p:nvSpPr>
          <p:cNvPr id="10" name="22 CuadroTexto">
            <a:extLst>
              <a:ext uri="{FF2B5EF4-FFF2-40B4-BE49-F238E27FC236}">
                <a16:creationId xmlns:a16="http://schemas.microsoft.com/office/drawing/2014/main" id="{BC97FA0D-BA01-5EC9-8934-BFAAC490D812}"/>
              </a:ext>
            </a:extLst>
          </p:cNvPr>
          <p:cNvSpPr txBox="1"/>
          <p:nvPr/>
        </p:nvSpPr>
        <p:spPr>
          <a:xfrm>
            <a:off x="3397032" y="5497487"/>
            <a:ext cx="14574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400" b="1" dirty="0">
                <a:solidFill>
                  <a:prstClr val="black"/>
                </a:solidFill>
                <a:latin typeface="Verdana" pitchFamily="34" charset="0"/>
              </a:rPr>
              <a:t>31/03/2025</a:t>
            </a:r>
          </a:p>
        </p:txBody>
      </p:sp>
      <p:sp>
        <p:nvSpPr>
          <p:cNvPr id="11" name="23 CuadroTexto">
            <a:extLst>
              <a:ext uri="{FF2B5EF4-FFF2-40B4-BE49-F238E27FC236}">
                <a16:creationId xmlns:a16="http://schemas.microsoft.com/office/drawing/2014/main" id="{E91D955E-CD59-7702-BCF6-875C3A73D737}"/>
              </a:ext>
            </a:extLst>
          </p:cNvPr>
          <p:cNvSpPr txBox="1"/>
          <p:nvPr/>
        </p:nvSpPr>
        <p:spPr>
          <a:xfrm>
            <a:off x="8005544" y="5497487"/>
            <a:ext cx="14574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400" b="1" dirty="0">
                <a:solidFill>
                  <a:prstClr val="black"/>
                </a:solidFill>
                <a:latin typeface="Verdana" pitchFamily="34" charset="0"/>
              </a:rPr>
              <a:t>31/12/2025</a:t>
            </a:r>
          </a:p>
        </p:txBody>
      </p:sp>
      <p:sp>
        <p:nvSpPr>
          <p:cNvPr id="12" name="8 Rectángulo">
            <a:extLst>
              <a:ext uri="{FF2B5EF4-FFF2-40B4-BE49-F238E27FC236}">
                <a16:creationId xmlns:a16="http://schemas.microsoft.com/office/drawing/2014/main" id="{B8D03B42-3107-5DEE-CD4A-92276BA66E7A}"/>
              </a:ext>
            </a:extLst>
          </p:cNvPr>
          <p:cNvSpPr/>
          <p:nvPr/>
        </p:nvSpPr>
        <p:spPr>
          <a:xfrm>
            <a:off x="3990386" y="3140968"/>
            <a:ext cx="135371" cy="1368152"/>
          </a:xfrm>
          <a:prstGeom prst="rect">
            <a:avLst/>
          </a:prstGeom>
          <a:solidFill>
            <a:srgbClr val="FF0000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AR" sz="1400" b="1" i="0" u="sng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26 Flecha curvada hacia abajo">
            <a:extLst>
              <a:ext uri="{FF2B5EF4-FFF2-40B4-BE49-F238E27FC236}">
                <a16:creationId xmlns:a16="http://schemas.microsoft.com/office/drawing/2014/main" id="{8D64EE9D-AC5B-0F89-399F-6EA5A9BCC48B}"/>
              </a:ext>
            </a:extLst>
          </p:cNvPr>
          <p:cNvSpPr/>
          <p:nvPr/>
        </p:nvSpPr>
        <p:spPr>
          <a:xfrm>
            <a:off x="1902154" y="3534143"/>
            <a:ext cx="1440160" cy="576064"/>
          </a:xfrm>
          <a:prstGeom prst="curvedDownArrow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AR" sz="1400" b="1" i="0" u="sng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4" name="28 Conector recto de flecha">
            <a:extLst>
              <a:ext uri="{FF2B5EF4-FFF2-40B4-BE49-F238E27FC236}">
                <a16:creationId xmlns:a16="http://schemas.microsoft.com/office/drawing/2014/main" id="{54F3AC3E-8761-9A22-3A74-13F58F9E6C2D}"/>
              </a:ext>
            </a:extLst>
          </p:cNvPr>
          <p:cNvCxnSpPr/>
          <p:nvPr/>
        </p:nvCxnSpPr>
        <p:spPr>
          <a:xfrm>
            <a:off x="2694242" y="4509120"/>
            <a:ext cx="0" cy="324036"/>
          </a:xfrm>
          <a:prstGeom prst="straightConnector1">
            <a:avLst/>
          </a:prstGeom>
          <a:noFill/>
          <a:ln w="158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sp>
        <p:nvSpPr>
          <p:cNvPr id="15" name="31 CuadroTexto">
            <a:extLst>
              <a:ext uri="{FF2B5EF4-FFF2-40B4-BE49-F238E27FC236}">
                <a16:creationId xmlns:a16="http://schemas.microsoft.com/office/drawing/2014/main" id="{564F09F7-5A38-1905-6F9D-89346596D2B5}"/>
              </a:ext>
            </a:extLst>
          </p:cNvPr>
          <p:cNvSpPr txBox="1"/>
          <p:nvPr/>
        </p:nvSpPr>
        <p:spPr>
          <a:xfrm>
            <a:off x="2524843" y="4777407"/>
            <a:ext cx="601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400" b="1" dirty="0">
                <a:solidFill>
                  <a:prstClr val="black"/>
                </a:solidFill>
                <a:latin typeface="Verdana" pitchFamily="34" charset="0"/>
              </a:rPr>
              <a:t>D.A.</a:t>
            </a:r>
          </a:p>
        </p:txBody>
      </p:sp>
      <p:pic>
        <p:nvPicPr>
          <p:cNvPr id="16" name="Imagen 1">
            <a:extLst>
              <a:ext uri="{FF2B5EF4-FFF2-40B4-BE49-F238E27FC236}">
                <a16:creationId xmlns:a16="http://schemas.microsoft.com/office/drawing/2014/main" id="{E1DFBB79-5AD0-9648-5E78-196F76FA1F1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679" y="2947574"/>
            <a:ext cx="1334501" cy="1000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9364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AFE0E5-A904-50A3-1F06-6543D4F3B6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áfico 1">
            <a:extLst>
              <a:ext uri="{FF2B5EF4-FFF2-40B4-BE49-F238E27FC236}">
                <a16:creationId xmlns:a16="http://schemas.microsoft.com/office/drawing/2014/main" id="{82E01640-B7C6-1BCC-3DF5-308D023112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520435" y="283717"/>
            <a:ext cx="612377" cy="552995"/>
          </a:xfrm>
          <a:prstGeom prst="rect">
            <a:avLst/>
          </a:prstGeom>
        </p:spPr>
      </p:pic>
      <p:pic>
        <p:nvPicPr>
          <p:cNvPr id="9" name="12 Imagen">
            <a:extLst>
              <a:ext uri="{FF2B5EF4-FFF2-40B4-BE49-F238E27FC236}">
                <a16:creationId xmlns:a16="http://schemas.microsoft.com/office/drawing/2014/main" id="{1E1C4611-32D6-A31B-369D-1DAA63F152A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316"/>
          <a:stretch/>
        </p:blipFill>
        <p:spPr>
          <a:xfrm>
            <a:off x="8650978" y="3207504"/>
            <a:ext cx="466823" cy="631266"/>
          </a:xfrm>
          <a:prstGeom prst="rect">
            <a:avLst/>
          </a:prstGeom>
        </p:spPr>
      </p:pic>
      <p:sp>
        <p:nvSpPr>
          <p:cNvPr id="10" name="1 Rectángulo redondeado">
            <a:extLst>
              <a:ext uri="{FF2B5EF4-FFF2-40B4-BE49-F238E27FC236}">
                <a16:creationId xmlns:a16="http://schemas.microsoft.com/office/drawing/2014/main" id="{A3416E2A-8E6A-6516-5A47-B61FAB6B2306}"/>
              </a:ext>
            </a:extLst>
          </p:cNvPr>
          <p:cNvSpPr/>
          <p:nvPr/>
        </p:nvSpPr>
        <p:spPr>
          <a:xfrm>
            <a:off x="2999580" y="3052248"/>
            <a:ext cx="1440160" cy="792088"/>
          </a:xfrm>
          <a:prstGeom prst="round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AR" sz="3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2024</a:t>
            </a:r>
          </a:p>
        </p:txBody>
      </p:sp>
      <p:sp>
        <p:nvSpPr>
          <p:cNvPr id="11" name="7 Rectángulo redondeado">
            <a:extLst>
              <a:ext uri="{FF2B5EF4-FFF2-40B4-BE49-F238E27FC236}">
                <a16:creationId xmlns:a16="http://schemas.microsoft.com/office/drawing/2014/main" id="{37EADA1A-A6DD-2B78-96C8-26C713A4AB2C}"/>
              </a:ext>
            </a:extLst>
          </p:cNvPr>
          <p:cNvSpPr/>
          <p:nvPr/>
        </p:nvSpPr>
        <p:spPr>
          <a:xfrm>
            <a:off x="7032028" y="3046682"/>
            <a:ext cx="1440160" cy="792088"/>
          </a:xfrm>
          <a:prstGeom prst="round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AR" sz="3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2025</a:t>
            </a:r>
          </a:p>
        </p:txBody>
      </p:sp>
      <p:sp>
        <p:nvSpPr>
          <p:cNvPr id="12" name="2 Flecha curvada hacia abajo">
            <a:extLst>
              <a:ext uri="{FF2B5EF4-FFF2-40B4-BE49-F238E27FC236}">
                <a16:creationId xmlns:a16="http://schemas.microsoft.com/office/drawing/2014/main" id="{C116EBC8-EF94-04F9-8FFF-CEA15BE1DD44}"/>
              </a:ext>
            </a:extLst>
          </p:cNvPr>
          <p:cNvSpPr/>
          <p:nvPr/>
        </p:nvSpPr>
        <p:spPr>
          <a:xfrm>
            <a:off x="4007692" y="2341642"/>
            <a:ext cx="3562554" cy="576064"/>
          </a:xfrm>
          <a:prstGeom prst="curvedDownArrow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AR" sz="1400" b="1" i="0" u="sng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13" name="Group 13">
            <a:extLst>
              <a:ext uri="{FF2B5EF4-FFF2-40B4-BE49-F238E27FC236}">
                <a16:creationId xmlns:a16="http://schemas.microsoft.com/office/drawing/2014/main" id="{77DFE6B9-7427-72BD-9B7A-8D4436E3ED68}"/>
              </a:ext>
            </a:extLst>
          </p:cNvPr>
          <p:cNvGrpSpPr>
            <a:grpSpLocks/>
          </p:cNvGrpSpPr>
          <p:nvPr/>
        </p:nvGrpSpPr>
        <p:grpSpPr bwMode="auto">
          <a:xfrm>
            <a:off x="1612027" y="2604010"/>
            <a:ext cx="1012207" cy="1259858"/>
            <a:chOff x="295" y="346"/>
            <a:chExt cx="1138" cy="1400"/>
          </a:xfrm>
        </p:grpSpPr>
        <p:pic>
          <p:nvPicPr>
            <p:cNvPr id="14" name="Picture 10" descr="Formulario_Icono">
              <a:extLst>
                <a:ext uri="{FF2B5EF4-FFF2-40B4-BE49-F238E27FC236}">
                  <a16:creationId xmlns:a16="http://schemas.microsoft.com/office/drawing/2014/main" id="{97754559-4960-7055-DDFD-362C85A4819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784" r="11458"/>
            <a:stretch>
              <a:fillRect/>
            </a:stretch>
          </p:blipFill>
          <p:spPr bwMode="auto">
            <a:xfrm>
              <a:off x="295" y="346"/>
              <a:ext cx="866" cy="11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11" descr="Formulario_Icono">
              <a:extLst>
                <a:ext uri="{FF2B5EF4-FFF2-40B4-BE49-F238E27FC236}">
                  <a16:creationId xmlns:a16="http://schemas.microsoft.com/office/drawing/2014/main" id="{58530ED0-EF44-1A6B-5CA6-CE0463622C9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784" r="11458"/>
            <a:stretch>
              <a:fillRect/>
            </a:stretch>
          </p:blipFill>
          <p:spPr bwMode="auto">
            <a:xfrm>
              <a:off x="431" y="482"/>
              <a:ext cx="866" cy="11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12" descr="Formulario_Icono">
              <a:extLst>
                <a:ext uri="{FF2B5EF4-FFF2-40B4-BE49-F238E27FC236}">
                  <a16:creationId xmlns:a16="http://schemas.microsoft.com/office/drawing/2014/main" id="{C85A623D-1663-5DA0-812C-D4A9A0FC978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784" r="11458"/>
            <a:stretch>
              <a:fillRect/>
            </a:stretch>
          </p:blipFill>
          <p:spPr bwMode="auto">
            <a:xfrm>
              <a:off x="567" y="618"/>
              <a:ext cx="866" cy="11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7" name="13 CuadroTexto">
            <a:extLst>
              <a:ext uri="{FF2B5EF4-FFF2-40B4-BE49-F238E27FC236}">
                <a16:creationId xmlns:a16="http://schemas.microsoft.com/office/drawing/2014/main" id="{031AB9A6-492B-AEE8-7F1F-A3B4348F2E66}"/>
              </a:ext>
            </a:extLst>
          </p:cNvPr>
          <p:cNvSpPr txBox="1"/>
          <p:nvPr/>
        </p:nvSpPr>
        <p:spPr>
          <a:xfrm>
            <a:off x="1660415" y="2257390"/>
            <a:ext cx="601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400" b="1" dirty="0">
                <a:solidFill>
                  <a:srgbClr val="0070C0"/>
                </a:solidFill>
                <a:latin typeface="Verdana" pitchFamily="34" charset="0"/>
              </a:rPr>
              <a:t>D.A.</a:t>
            </a:r>
          </a:p>
        </p:txBody>
      </p:sp>
      <p:sp>
        <p:nvSpPr>
          <p:cNvPr id="18" name="Google Shape;62;p13">
            <a:extLst>
              <a:ext uri="{FF2B5EF4-FFF2-40B4-BE49-F238E27FC236}">
                <a16:creationId xmlns:a16="http://schemas.microsoft.com/office/drawing/2014/main" id="{E75BC7E6-1C36-2072-BFEE-D68D4A2CB452}"/>
              </a:ext>
            </a:extLst>
          </p:cNvPr>
          <p:cNvSpPr/>
          <p:nvPr/>
        </p:nvSpPr>
        <p:spPr>
          <a:xfrm flipH="1">
            <a:off x="1699452" y="1716589"/>
            <a:ext cx="7848600" cy="485902"/>
          </a:xfrm>
          <a:prstGeom prst="round1Rect">
            <a:avLst>
              <a:gd name="adj" fmla="val 43807"/>
            </a:avLst>
          </a:prstGeom>
          <a:solidFill>
            <a:srgbClr val="07B1A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9" name="Google Shape;68;p13">
            <a:extLst>
              <a:ext uri="{FF2B5EF4-FFF2-40B4-BE49-F238E27FC236}">
                <a16:creationId xmlns:a16="http://schemas.microsoft.com/office/drawing/2014/main" id="{5E1D246A-CBFA-F0E5-8B3D-BBDCAEA7CB29}"/>
              </a:ext>
            </a:extLst>
          </p:cNvPr>
          <p:cNvSpPr txBox="1"/>
          <p:nvPr/>
        </p:nvSpPr>
        <p:spPr>
          <a:xfrm>
            <a:off x="1961138" y="1728722"/>
            <a:ext cx="7211802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algn="ctr"/>
            <a:r>
              <a:rPr lang="es-AR" sz="1800" b="1" dirty="0" err="1">
                <a:solidFill>
                  <a:schemeClr val="bg1"/>
                </a:solidFill>
                <a:latin typeface="Verdana" pitchFamily="34" charset="0"/>
              </a:rPr>
              <a:t>Reimputación</a:t>
            </a:r>
            <a:r>
              <a:rPr lang="es-AR" sz="1800" b="1" dirty="0">
                <a:solidFill>
                  <a:schemeClr val="bg1"/>
                </a:solidFill>
                <a:latin typeface="Verdana" pitchFamily="34" charset="0"/>
              </a:rPr>
              <a:t> y reasignación de comprobantes</a:t>
            </a:r>
          </a:p>
        </p:txBody>
      </p:sp>
      <p:pic>
        <p:nvPicPr>
          <p:cNvPr id="20" name="22 Imagen">
            <a:extLst>
              <a:ext uri="{FF2B5EF4-FFF2-40B4-BE49-F238E27FC236}">
                <a16:creationId xmlns:a16="http://schemas.microsoft.com/office/drawing/2014/main" id="{92D84B5E-B406-A94E-A124-777AB928A74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141"/>
          <a:stretch/>
        </p:blipFill>
        <p:spPr>
          <a:xfrm>
            <a:off x="6160323" y="4441546"/>
            <a:ext cx="343781" cy="554338"/>
          </a:xfrm>
          <a:prstGeom prst="rect">
            <a:avLst/>
          </a:prstGeom>
        </p:spPr>
      </p:pic>
      <p:sp>
        <p:nvSpPr>
          <p:cNvPr id="21" name="56 Rectángulo redondeado">
            <a:extLst>
              <a:ext uri="{FF2B5EF4-FFF2-40B4-BE49-F238E27FC236}">
                <a16:creationId xmlns:a16="http://schemas.microsoft.com/office/drawing/2014/main" id="{3D5EBA34-6BB1-3804-992E-85B528F5E42B}"/>
              </a:ext>
            </a:extLst>
          </p:cNvPr>
          <p:cNvSpPr/>
          <p:nvPr/>
        </p:nvSpPr>
        <p:spPr>
          <a:xfrm>
            <a:off x="1579686" y="5122992"/>
            <a:ext cx="1440160" cy="792088"/>
          </a:xfrm>
          <a:prstGeom prst="round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AR" sz="3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2024</a:t>
            </a:r>
          </a:p>
        </p:txBody>
      </p:sp>
      <p:sp>
        <p:nvSpPr>
          <p:cNvPr id="22" name="57 Rectángulo redondeado">
            <a:extLst>
              <a:ext uri="{FF2B5EF4-FFF2-40B4-BE49-F238E27FC236}">
                <a16:creationId xmlns:a16="http://schemas.microsoft.com/office/drawing/2014/main" id="{68137B66-A0CE-1C91-7916-315D53BA469B}"/>
              </a:ext>
            </a:extLst>
          </p:cNvPr>
          <p:cNvSpPr/>
          <p:nvPr/>
        </p:nvSpPr>
        <p:spPr>
          <a:xfrm>
            <a:off x="5612134" y="5117426"/>
            <a:ext cx="1440160" cy="792088"/>
          </a:xfrm>
          <a:prstGeom prst="round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AR" sz="3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2025</a:t>
            </a:r>
          </a:p>
        </p:txBody>
      </p:sp>
      <p:sp>
        <p:nvSpPr>
          <p:cNvPr id="23" name="58 Flecha curvada hacia abajo">
            <a:extLst>
              <a:ext uri="{FF2B5EF4-FFF2-40B4-BE49-F238E27FC236}">
                <a16:creationId xmlns:a16="http://schemas.microsoft.com/office/drawing/2014/main" id="{1FA2E4C1-907A-6AE0-9D8C-E685C1495CE8}"/>
              </a:ext>
            </a:extLst>
          </p:cNvPr>
          <p:cNvSpPr/>
          <p:nvPr/>
        </p:nvSpPr>
        <p:spPr>
          <a:xfrm>
            <a:off x="2587798" y="4412386"/>
            <a:ext cx="3562554" cy="576064"/>
          </a:xfrm>
          <a:prstGeom prst="curvedDownArrow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AR" sz="1400" b="1" i="0" u="sng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4" name="11 Imagen">
            <a:extLst>
              <a:ext uri="{FF2B5EF4-FFF2-40B4-BE49-F238E27FC236}">
                <a16:creationId xmlns:a16="http://schemas.microsoft.com/office/drawing/2014/main" id="{B834FCBC-942F-84B0-A83C-7E7EC7CA4B1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123" y="4873854"/>
            <a:ext cx="780424" cy="1147434"/>
          </a:xfrm>
          <a:prstGeom prst="rect">
            <a:avLst/>
          </a:prstGeom>
        </p:spPr>
      </p:pic>
      <p:sp>
        <p:nvSpPr>
          <p:cNvPr id="25" name="15 CuadroTexto">
            <a:extLst>
              <a:ext uri="{FF2B5EF4-FFF2-40B4-BE49-F238E27FC236}">
                <a16:creationId xmlns:a16="http://schemas.microsoft.com/office/drawing/2014/main" id="{8C4BE29B-37E8-619B-9DEE-0E29B4B5E7D1}"/>
              </a:ext>
            </a:extLst>
          </p:cNvPr>
          <p:cNvSpPr txBox="1"/>
          <p:nvPr/>
        </p:nvSpPr>
        <p:spPr>
          <a:xfrm>
            <a:off x="8392821" y="5211259"/>
            <a:ext cx="13436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400" b="1" dirty="0">
                <a:solidFill>
                  <a:srgbClr val="0070C0"/>
                </a:solidFill>
                <a:latin typeface="Verdana" pitchFamily="34" charset="0"/>
              </a:rPr>
              <a:t>A reasignar</a:t>
            </a:r>
          </a:p>
        </p:txBody>
      </p:sp>
    </p:spTree>
    <p:extLst>
      <p:ext uri="{BB962C8B-B14F-4D97-AF65-F5344CB8AC3E}">
        <p14:creationId xmlns:p14="http://schemas.microsoft.com/office/powerpoint/2010/main" val="29282134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A245F9-11B5-B023-C727-3017B9BC1F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áfico 1">
            <a:extLst>
              <a:ext uri="{FF2B5EF4-FFF2-40B4-BE49-F238E27FC236}">
                <a16:creationId xmlns:a16="http://schemas.microsoft.com/office/drawing/2014/main" id="{FDDFA25A-862D-8BF1-E4A1-E6D00E7E1C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520435" y="283717"/>
            <a:ext cx="612377" cy="552995"/>
          </a:xfrm>
          <a:prstGeom prst="rect">
            <a:avLst/>
          </a:prstGeom>
        </p:spPr>
      </p:pic>
      <p:sp>
        <p:nvSpPr>
          <p:cNvPr id="3" name="Google Shape;62;p13">
            <a:extLst>
              <a:ext uri="{FF2B5EF4-FFF2-40B4-BE49-F238E27FC236}">
                <a16:creationId xmlns:a16="http://schemas.microsoft.com/office/drawing/2014/main" id="{69A0F19E-4854-3630-9773-2CC026749925}"/>
              </a:ext>
            </a:extLst>
          </p:cNvPr>
          <p:cNvSpPr/>
          <p:nvPr/>
        </p:nvSpPr>
        <p:spPr>
          <a:xfrm flipH="1">
            <a:off x="1527819" y="1772816"/>
            <a:ext cx="7848600" cy="485902"/>
          </a:xfrm>
          <a:prstGeom prst="round1Rect">
            <a:avLst>
              <a:gd name="adj" fmla="val 43807"/>
            </a:avLst>
          </a:prstGeom>
          <a:solidFill>
            <a:srgbClr val="07B1A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" name="Google Shape;68;p13">
            <a:extLst>
              <a:ext uri="{FF2B5EF4-FFF2-40B4-BE49-F238E27FC236}">
                <a16:creationId xmlns:a16="http://schemas.microsoft.com/office/drawing/2014/main" id="{2371031E-850D-091B-6654-911A9EE272F9}"/>
              </a:ext>
            </a:extLst>
          </p:cNvPr>
          <p:cNvSpPr txBox="1"/>
          <p:nvPr/>
        </p:nvSpPr>
        <p:spPr>
          <a:xfrm>
            <a:off x="1789505" y="1784949"/>
            <a:ext cx="7211802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algn="ctr"/>
            <a:r>
              <a:rPr lang="es-AR" sz="1800" b="1" dirty="0" err="1">
                <a:solidFill>
                  <a:schemeClr val="bg1"/>
                </a:solidFill>
                <a:latin typeface="Verdana" pitchFamily="34" charset="0"/>
              </a:rPr>
              <a:t>Reimputación</a:t>
            </a:r>
            <a:r>
              <a:rPr lang="es-AR" sz="1800" b="1" dirty="0">
                <a:solidFill>
                  <a:schemeClr val="bg1"/>
                </a:solidFill>
                <a:latin typeface="Verdana" pitchFamily="34" charset="0"/>
              </a:rPr>
              <a:t> y reasignación de comprobantes</a:t>
            </a:r>
          </a:p>
        </p:txBody>
      </p:sp>
      <p:sp>
        <p:nvSpPr>
          <p:cNvPr id="5" name="16 Rectángulo redondeado">
            <a:extLst>
              <a:ext uri="{FF2B5EF4-FFF2-40B4-BE49-F238E27FC236}">
                <a16:creationId xmlns:a16="http://schemas.microsoft.com/office/drawing/2014/main" id="{3BB81AD1-FDF7-BBA1-DF43-8D7F1513B096}"/>
              </a:ext>
            </a:extLst>
          </p:cNvPr>
          <p:cNvSpPr/>
          <p:nvPr/>
        </p:nvSpPr>
        <p:spPr>
          <a:xfrm>
            <a:off x="2707259" y="4696001"/>
            <a:ext cx="1440160" cy="792088"/>
          </a:xfrm>
          <a:prstGeom prst="round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AR" sz="3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2024</a:t>
            </a:r>
          </a:p>
        </p:txBody>
      </p:sp>
      <p:sp>
        <p:nvSpPr>
          <p:cNvPr id="6" name="17 Rectángulo redondeado">
            <a:extLst>
              <a:ext uri="{FF2B5EF4-FFF2-40B4-BE49-F238E27FC236}">
                <a16:creationId xmlns:a16="http://schemas.microsoft.com/office/drawing/2014/main" id="{DF59F8ED-E873-87B8-A618-62BBE7693CA2}"/>
              </a:ext>
            </a:extLst>
          </p:cNvPr>
          <p:cNvSpPr/>
          <p:nvPr/>
        </p:nvSpPr>
        <p:spPr>
          <a:xfrm>
            <a:off x="6739707" y="4690435"/>
            <a:ext cx="1440160" cy="792088"/>
          </a:xfrm>
          <a:prstGeom prst="round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AR" sz="3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2025</a:t>
            </a:r>
          </a:p>
        </p:txBody>
      </p:sp>
      <p:sp>
        <p:nvSpPr>
          <p:cNvPr id="7" name="18 Flecha curvada hacia abajo">
            <a:extLst>
              <a:ext uri="{FF2B5EF4-FFF2-40B4-BE49-F238E27FC236}">
                <a16:creationId xmlns:a16="http://schemas.microsoft.com/office/drawing/2014/main" id="{60ACE76A-8C9D-FAC9-B5BB-0A9A831900AD}"/>
              </a:ext>
            </a:extLst>
          </p:cNvPr>
          <p:cNvSpPr/>
          <p:nvPr/>
        </p:nvSpPr>
        <p:spPr>
          <a:xfrm>
            <a:off x="3715371" y="3985395"/>
            <a:ext cx="3562554" cy="576064"/>
          </a:xfrm>
          <a:prstGeom prst="curvedDownArrow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AR" sz="1400" b="1" i="0" u="sng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15 CuadroTexto">
            <a:extLst>
              <a:ext uri="{FF2B5EF4-FFF2-40B4-BE49-F238E27FC236}">
                <a16:creationId xmlns:a16="http://schemas.microsoft.com/office/drawing/2014/main" id="{1D3F2666-EC31-645F-35A5-06098729BE94}"/>
              </a:ext>
            </a:extLst>
          </p:cNvPr>
          <p:cNvSpPr txBox="1"/>
          <p:nvPr/>
        </p:nvSpPr>
        <p:spPr>
          <a:xfrm>
            <a:off x="2019979" y="2703443"/>
            <a:ext cx="62298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800" b="1" dirty="0">
                <a:solidFill>
                  <a:srgbClr val="0070C0"/>
                </a:solidFill>
                <a:latin typeface="Verdana" pitchFamily="34" charset="0"/>
              </a:rPr>
              <a:t>Verificar existencia de crédito presupuestario del ejercicio 2025, en especial la FF</a:t>
            </a:r>
          </a:p>
        </p:txBody>
      </p:sp>
      <p:pic>
        <p:nvPicPr>
          <p:cNvPr id="9" name="12 Imagen">
            <a:extLst>
              <a:ext uri="{FF2B5EF4-FFF2-40B4-BE49-F238E27FC236}">
                <a16:creationId xmlns:a16="http://schemas.microsoft.com/office/drawing/2014/main" id="{2B3D7C2E-4DA2-53D7-E470-3AECFA647FE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316"/>
          <a:stretch/>
        </p:blipFill>
        <p:spPr>
          <a:xfrm>
            <a:off x="8330977" y="2709688"/>
            <a:ext cx="473346" cy="640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6799105"/>
      </p:ext>
    </p:extLst>
  </p:cSld>
  <p:clrMapOvr>
    <a:masterClrMapping/>
  </p:clrMapOvr>
</p:sld>
</file>

<file path=ppt/theme/theme1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6562</TotalTime>
  <Words>175</Words>
  <Application>Microsoft Office PowerPoint</Application>
  <PresentationFormat>Personalizado</PresentationFormat>
  <Paragraphs>44</Paragraphs>
  <Slides>11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7" baseType="lpstr">
      <vt:lpstr>Arial</vt:lpstr>
      <vt:lpstr>Calibri</vt:lpstr>
      <vt:lpstr>Helvetica</vt:lpstr>
      <vt:lpstr>Lora</vt:lpstr>
      <vt:lpstr>Verdana</vt:lpstr>
      <vt:lpstr>Diseño personalizado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Elizabeth Gadea</dc:creator>
  <cp:lastModifiedBy>Veronica Genovesi</cp:lastModifiedBy>
  <cp:revision>346</cp:revision>
  <cp:lastPrinted>2018-11-23T13:57:27Z</cp:lastPrinted>
  <dcterms:created xsi:type="dcterms:W3CDTF">2014-11-21T15:59:06Z</dcterms:created>
  <dcterms:modified xsi:type="dcterms:W3CDTF">2024-12-06T19:04:20Z</dcterms:modified>
</cp:coreProperties>
</file>